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14"/>
  </p:notesMasterIdLst>
  <p:sldIdLst>
    <p:sldId id="256" r:id="rId6"/>
    <p:sldId id="260" r:id="rId7"/>
    <p:sldId id="266" r:id="rId8"/>
    <p:sldId id="267" r:id="rId9"/>
    <p:sldId id="268" r:id="rId10"/>
    <p:sldId id="263" r:id="rId11"/>
    <p:sldId id="269" r:id="rId12"/>
    <p:sldId id="265" r:id="rId1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31" userDrawn="1">
          <p15:clr>
            <a:srgbClr val="A4A3A4"/>
          </p15:clr>
        </p15:guide>
        <p15:guide id="2" pos="1247" userDrawn="1">
          <p15:clr>
            <a:srgbClr val="A4A3A4"/>
          </p15:clr>
        </p15:guide>
        <p15:guide id="3" orient="horz" pos="713" userDrawn="1">
          <p15:clr>
            <a:srgbClr val="A4A3A4"/>
          </p15:clr>
        </p15:guide>
        <p15:guide id="4" pos="3447" userDrawn="1">
          <p15:clr>
            <a:srgbClr val="A4A3A4"/>
          </p15:clr>
        </p15:guide>
        <p15:guide id="5" pos="56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C77"/>
    <a:srgbClr val="0077A0"/>
    <a:srgbClr val="009DE0"/>
    <a:srgbClr val="76D3FF"/>
    <a:srgbClr val="202020"/>
    <a:srgbClr val="00968F"/>
    <a:srgbClr val="308EC2"/>
    <a:srgbClr val="0092D2"/>
    <a:srgbClr val="0091CD"/>
    <a:srgbClr val="0091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18" autoAdjust="0"/>
    <p:restoredTop sz="93194" autoAdjust="0"/>
  </p:normalViewPr>
  <p:slideViewPr>
    <p:cSldViewPr snapToGrid="0" snapToObjects="1">
      <p:cViewPr varScale="1">
        <p:scale>
          <a:sx n="108" d="100"/>
          <a:sy n="108" d="100"/>
        </p:scale>
        <p:origin x="576" y="67"/>
      </p:cViewPr>
      <p:guideLst>
        <p:guide orient="horz" pos="531"/>
        <p:guide pos="1247"/>
        <p:guide orient="horz" pos="713"/>
        <p:guide pos="3447"/>
        <p:guide pos="560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094C9E-159F-429C-B14B-7BBE90D705EC}" type="datetimeFigureOut">
              <a:rPr lang="pt-PT" smtClean="0"/>
              <a:t>04/04/2023</a:t>
            </a:fld>
            <a:endParaRPr lang="pt-PT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PT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8B63C-D0E5-4BA2-90A2-CBB903A7488B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03442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58B63C-D0E5-4BA2-90A2-CBB903A7488B}" type="slidenum">
              <a:rPr lang="pt-PT" smtClean="0"/>
              <a:t>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72481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6C0F-24CD-4675-BB5E-CAD4C6354C28}" type="datetime1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FE71D-A9A3-D342-8E63-4AB308C8E3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464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9FA58-4B29-4ECE-A080-615233881597}" type="datetime1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FE71D-A9A3-D342-8E63-4AB308C8E3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131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61A65-C80B-47EB-A5AF-26581234F0F6}" type="datetime1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FE71D-A9A3-D342-8E63-4AB308C8E3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789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51E59-DF1F-4493-A680-E35237887386}" type="datetime1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FE71D-A9A3-D342-8E63-4AB308C8E3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881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7E336-99A4-48D2-981D-E794E7A8B6EC}" type="datetime1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FE71D-A9A3-D342-8E63-4AB308C8E3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89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16547-07B8-49E3-87BB-8336B48D8A2A}" type="datetime1">
              <a:rPr lang="en-US" smtClean="0"/>
              <a:t>4/4/2023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FE71D-A9A3-D342-8E63-4AB308C8E3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555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24969-0F10-4FDA-91EC-054022CC0408}" type="datetime1">
              <a:rPr lang="en-US" smtClean="0"/>
              <a:t>4/4/2023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FE71D-A9A3-D342-8E63-4AB308C8E3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127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8B145-27B4-40B1-A20A-D23AB7006CC1}" type="datetime1">
              <a:rPr lang="en-US" smtClean="0"/>
              <a:t>4/4/2023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FE71D-A9A3-D342-8E63-4AB308C8E3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62A45-BAAE-4D66-ACE1-5473C7C960ED}" type="datetime1">
              <a:rPr lang="en-US" smtClean="0"/>
              <a:t>4/4/2023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FE71D-A9A3-D342-8E63-4AB308C8E3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287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944BE-043B-4F73-AB83-AD3543D27AD9}" type="datetime1">
              <a:rPr lang="en-US" smtClean="0"/>
              <a:t>4/4/2023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FE71D-A9A3-D342-8E63-4AB308C8E3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157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1DB10-9ED9-49B1-B69F-995EB623AE27}" type="datetime1">
              <a:rPr lang="en-US" smtClean="0"/>
              <a:t>4/4/2023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FE71D-A9A3-D342-8E63-4AB308C8E3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268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C33C36-109F-4AE0-BC8F-FDD6D92D4539}" type="datetime1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FFE71D-A9A3-D342-8E63-4AB308C8E3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59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../customXml/item3.xml"/><Relationship Id="rId2" Type="http://schemas.openxmlformats.org/officeDocument/2006/relationships/customXml" Target="../../customXml/item4.xml"/><Relationship Id="rId1" Type="http://schemas.openxmlformats.org/officeDocument/2006/relationships/customXml" Target="../../customXml/item1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customXml" Target="../../customXml/item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5568511" y="134485"/>
            <a:ext cx="0" cy="4535714"/>
          </a:xfrm>
          <a:prstGeom prst="line">
            <a:avLst/>
          </a:prstGeom>
          <a:ln w="6350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age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27" y="640324"/>
            <a:ext cx="5333184" cy="3524036"/>
          </a:xfrm>
          <a:prstGeom prst="rect">
            <a:avLst/>
          </a:prstGeom>
        </p:spPr>
      </p:pic>
      <p:sp>
        <p:nvSpPr>
          <p:cNvPr id="4" name="Freeform 3">
            <a:extLst>
              <a:ext uri="{FF2B5EF4-FFF2-40B4-BE49-F238E27FC236}">
                <a16:creationId xmlns:a16="http://schemas.microsoft.com/office/drawing/2014/main" id="{87B98418-DB22-7247-B4EF-AF4390CDCA0E}"/>
              </a:ext>
            </a:extLst>
          </p:cNvPr>
          <p:cNvSpPr/>
          <p:nvPr/>
        </p:nvSpPr>
        <p:spPr>
          <a:xfrm>
            <a:off x="5778500" y="0"/>
            <a:ext cx="3365500" cy="5143500"/>
          </a:xfrm>
          <a:custGeom>
            <a:avLst/>
            <a:gdLst>
              <a:gd name="connsiteX0" fmla="*/ 0 w 5980982"/>
              <a:gd name="connsiteY0" fmla="*/ 0 h 6858000"/>
              <a:gd name="connsiteX1" fmla="*/ 5980982 w 5980982"/>
              <a:gd name="connsiteY1" fmla="*/ 0 h 6858000"/>
              <a:gd name="connsiteX2" fmla="*/ 5980982 w 5980982"/>
              <a:gd name="connsiteY2" fmla="*/ 6858000 h 6858000"/>
              <a:gd name="connsiteX3" fmla="*/ 0 w 5980982"/>
              <a:gd name="connsiteY3" fmla="*/ 6858000 h 6858000"/>
              <a:gd name="connsiteX4" fmla="*/ 0 w 5980982"/>
              <a:gd name="connsiteY4" fmla="*/ 3555999 h 6858000"/>
              <a:gd name="connsiteX5" fmla="*/ 132789 w 5980982"/>
              <a:gd name="connsiteY5" fmla="*/ 3429000 h 6858000"/>
              <a:gd name="connsiteX6" fmla="*/ 0 w 5980982"/>
              <a:gd name="connsiteY6" fmla="*/ 330200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80982" h="6858000">
                <a:moveTo>
                  <a:pt x="0" y="0"/>
                </a:moveTo>
                <a:lnTo>
                  <a:pt x="5980982" y="0"/>
                </a:lnTo>
                <a:lnTo>
                  <a:pt x="5980982" y="6858000"/>
                </a:lnTo>
                <a:lnTo>
                  <a:pt x="0" y="6858000"/>
                </a:lnTo>
                <a:lnTo>
                  <a:pt x="0" y="3555999"/>
                </a:lnTo>
                <a:lnTo>
                  <a:pt x="132789" y="3429000"/>
                </a:lnTo>
                <a:lnTo>
                  <a:pt x="0" y="3302001"/>
                </a:lnTo>
                <a:close/>
              </a:path>
            </a:pathLst>
          </a:custGeom>
          <a:solidFill>
            <a:srgbClr val="002C7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CoverMainLogo_WHITE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7217029" y="346561"/>
            <a:ext cx="1606299" cy="277369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>
            <p:custDataLst>
              <p:custData r:id="rId1"/>
            </p:custDataLst>
          </p:nvPr>
        </p:nvSpPr>
        <p:spPr>
          <a:xfrm>
            <a:off x="6112042" y="1265147"/>
            <a:ext cx="2711286" cy="160197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 cap="none" baseline="0">
                <a:solidFill>
                  <a:schemeClr val="lt1"/>
                </a:solidFill>
                <a:latin typeface="Arial" panose="020B0604020202020204" pitchFamily="34" charset="0"/>
                <a:ea typeface="+mj-ea"/>
                <a:cs typeface="Arial Narrow" panose="020B0604020202020204" pitchFamily="34" charset="0"/>
              </a:defRPr>
            </a:lvl1pPr>
          </a:lstStyle>
          <a:p>
            <a:pPr lvl="0"/>
            <a:r>
              <a:rPr lang="pt-PT" sz="3200" dirty="0" smtClean="0">
                <a:solidFill>
                  <a:srgbClr val="FFFFFF"/>
                </a:solidFill>
              </a:rPr>
              <a:t>Expansão </a:t>
            </a:r>
            <a:r>
              <a:rPr lang="pt-PT" sz="3200" dirty="0">
                <a:solidFill>
                  <a:srgbClr val="FFFFFF"/>
                </a:solidFill>
              </a:rPr>
              <a:t>Aeroportuária da Região de Lisboa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55600" algn="l"/>
              </a:tabLst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1" name="Subtitle 2"/>
          <p:cNvSpPr txBox="1">
            <a:spLocks/>
          </p:cNvSpPr>
          <p:nvPr>
            <p:custDataLst>
              <p:custData r:id="rId2"/>
            </p:custDataLst>
          </p:nvPr>
        </p:nvSpPr>
        <p:spPr>
          <a:xfrm>
            <a:off x="6112042" y="3065245"/>
            <a:ext cx="2718494" cy="79197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 b="0" kern="1200" cap="none">
                <a:solidFill>
                  <a:schemeClr val="lt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pt-PT" sz="2000" dirty="0" smtClean="0">
                <a:solidFill>
                  <a:srgbClr val="FFFFFF"/>
                </a:solidFill>
              </a:rPr>
              <a:t>Os </a:t>
            </a:r>
            <a:r>
              <a:rPr lang="pt-PT" sz="2000" dirty="0">
                <a:solidFill>
                  <a:srgbClr val="FFFFFF"/>
                </a:solidFill>
              </a:rPr>
              <a:t>Riscos Contratuais e a </a:t>
            </a:r>
            <a:r>
              <a:rPr lang="pt-PT" sz="2000" dirty="0" smtClean="0">
                <a:solidFill>
                  <a:srgbClr val="FFFFFF"/>
                </a:solidFill>
              </a:rPr>
              <a:t>Construção</a:t>
            </a:r>
            <a:endParaRPr lang="pt-PT" sz="2000" dirty="0">
              <a:solidFill>
                <a:srgbClr val="FFFFFF"/>
              </a:solidFill>
            </a:endParaRPr>
          </a:p>
        </p:txBody>
      </p:sp>
      <p:sp>
        <p:nvSpPr>
          <p:cNvPr id="14" name="PresenterDetails"/>
          <p:cNvSpPr txBox="1">
            <a:spLocks/>
          </p:cNvSpPr>
          <p:nvPr>
            <p:custDataLst>
              <p:custData r:id="rId3"/>
            </p:custDataLst>
          </p:nvPr>
        </p:nvSpPr>
        <p:spPr>
          <a:xfrm>
            <a:off x="6112042" y="4337168"/>
            <a:ext cx="2492943" cy="576845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GB" sz="1400" b="0" kern="120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Carlos Figueiredo</a:t>
            </a:r>
          </a:p>
          <a:p>
            <a:r>
              <a:rPr lang="pt-PT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Marsh Specialty Portugal</a:t>
            </a:r>
          </a:p>
          <a:p>
            <a:r>
              <a:rPr lang="pt-PT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carlosmanuel.figueiredo@marsh.com</a:t>
            </a:r>
          </a:p>
        </p:txBody>
      </p:sp>
    </p:spTree>
    <p:extLst>
      <p:ext uri="{BB962C8B-B14F-4D97-AF65-F5344CB8AC3E}">
        <p14:creationId xmlns:p14="http://schemas.microsoft.com/office/powerpoint/2010/main" val="248240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45458" y="106288"/>
            <a:ext cx="7398541" cy="4370054"/>
          </a:xfrm>
          <a:prstGeom prst="rect">
            <a:avLst/>
          </a:prstGeom>
        </p:spPr>
      </p:pic>
      <p:sp>
        <p:nvSpPr>
          <p:cNvPr id="22" name="Slide Number Placeholder 3"/>
          <p:cNvSpPr>
            <a:spLocks noGrp="1"/>
          </p:cNvSpPr>
          <p:nvPr/>
        </p:nvSpPr>
        <p:spPr>
          <a:xfrm>
            <a:off x="1377244" y="4683258"/>
            <a:ext cx="284627" cy="18190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E59F625-BE52-D346-A276-E875FD02F42D}" type="slidenum">
              <a:rPr lang="en-US" sz="700" b="1" kern="12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ctr"/>
              <a:t>2</a:t>
            </a:fld>
            <a:endParaRPr lang="en-US" sz="700" b="1" kern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733419" y="0"/>
            <a:ext cx="0" cy="5019261"/>
          </a:xfrm>
          <a:prstGeom prst="line">
            <a:avLst/>
          </a:prstGeom>
          <a:ln w="6350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9" y="77047"/>
            <a:ext cx="1530173" cy="4865163"/>
          </a:xfrm>
          <a:prstGeom prst="rect">
            <a:avLst/>
          </a:prstGeom>
        </p:spPr>
      </p:pic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410966" y="4865163"/>
            <a:ext cx="463450" cy="273844"/>
          </a:xfrm>
        </p:spPr>
        <p:txBody>
          <a:bodyPr/>
          <a:lstStyle/>
          <a:p>
            <a:fld id="{25FFE71D-A9A3-D342-8E63-4AB308C8E3F2}" type="slidenum">
              <a:rPr lang="en-US" smtClean="0"/>
              <a:t>2</a:t>
            </a:fld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733420" y="4533499"/>
            <a:ext cx="7410582" cy="610001"/>
            <a:chOff x="1733420" y="4533499"/>
            <a:chExt cx="7410582" cy="610001"/>
          </a:xfrm>
        </p:grpSpPr>
        <p:sp>
          <p:nvSpPr>
            <p:cNvPr id="10" name="Rectangle 9"/>
            <p:cNvSpPr/>
            <p:nvPr/>
          </p:nvSpPr>
          <p:spPr>
            <a:xfrm>
              <a:off x="1733420" y="4533499"/>
              <a:ext cx="7410582" cy="610001"/>
            </a:xfrm>
            <a:prstGeom prst="rect">
              <a:avLst/>
            </a:prstGeom>
            <a:solidFill>
              <a:srgbClr val="002C7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smtClean="0">
                <a:solidFill>
                  <a:schemeClr val="bg1"/>
                </a:solidFill>
              </a:endParaRPr>
            </a:p>
          </p:txBody>
        </p:sp>
        <p:pic>
          <p:nvPicPr>
            <p:cNvPr id="12" name="CoverMainLogo_WHITE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invGray">
            <a:xfrm>
              <a:off x="8258466" y="4842015"/>
              <a:ext cx="667146" cy="115200"/>
            </a:xfrm>
            <a:prstGeom prst="rect">
              <a:avLst/>
            </a:prstGeom>
          </p:spPr>
        </p:pic>
        <p:sp>
          <p:nvSpPr>
            <p:cNvPr id="13" name="TextBox 3"/>
            <p:cNvSpPr txBox="1"/>
            <p:nvPr/>
          </p:nvSpPr>
          <p:spPr>
            <a:xfrm>
              <a:off x="2004443" y="4693981"/>
              <a:ext cx="885310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defTabSz="342900">
                <a:defRPr/>
              </a:pPr>
              <a:r>
                <a:rPr lang="en-US" altLang="en-US" sz="1000" dirty="0" err="1" smtClean="0">
                  <a:solidFill>
                    <a:schemeClr val="bg1"/>
                  </a:solidFill>
                  <a:latin typeface="Arial" panose="020B0604020202020204"/>
                  <a:ea typeface="宋体" panose="02010600030101010101" pitchFamily="2" charset="-122"/>
                </a:rPr>
                <a:t>Clientes</a:t>
              </a:r>
              <a:r>
                <a:rPr lang="en-US" altLang="en-US" sz="1000" dirty="0" smtClean="0">
                  <a:solidFill>
                    <a:schemeClr val="bg1"/>
                  </a:solidFill>
                  <a:latin typeface="Arial" panose="020B0604020202020204"/>
                  <a:ea typeface="宋体" panose="02010600030101010101" pitchFamily="2" charset="-122"/>
                </a:rPr>
                <a:t> </a:t>
              </a:r>
              <a:r>
                <a:rPr lang="en-US" altLang="en-US" sz="1000" dirty="0" err="1" smtClean="0">
                  <a:solidFill>
                    <a:schemeClr val="bg1"/>
                  </a:solidFill>
                  <a:latin typeface="Arial" panose="020B0604020202020204"/>
                  <a:ea typeface="宋体" panose="02010600030101010101" pitchFamily="2" charset="-122"/>
                </a:rPr>
                <a:t>em</a:t>
              </a:r>
              <a:r>
                <a:rPr lang="en-US" altLang="en-US" sz="1000" dirty="0" smtClean="0">
                  <a:solidFill>
                    <a:schemeClr val="bg1"/>
                  </a:solidFill>
                  <a:latin typeface="Arial" panose="020B0604020202020204"/>
                  <a:ea typeface="宋体" panose="02010600030101010101" pitchFamily="2" charset="-122"/>
                </a:rPr>
                <a:t> </a:t>
              </a:r>
            </a:p>
            <a:p>
              <a:pPr defTabSz="342900">
                <a:defRPr/>
              </a:pPr>
              <a:r>
                <a:rPr lang="en-US" altLang="zh-CN" sz="1000" b="1" dirty="0" smtClean="0">
                  <a:solidFill>
                    <a:srgbClr val="76D3FF"/>
                  </a:solidFill>
                  <a:latin typeface="Arial" panose="020B0604020202020204"/>
                  <a:ea typeface="宋体" panose="02010600030101010101" pitchFamily="2" charset="-122"/>
                </a:rPr>
                <a:t>+ 130 </a:t>
              </a:r>
              <a:r>
                <a:rPr lang="en-US" altLang="zh-CN" sz="1000" b="1" dirty="0" err="1" smtClean="0">
                  <a:solidFill>
                    <a:srgbClr val="76D3FF"/>
                  </a:solidFill>
                  <a:latin typeface="Arial" panose="020B0604020202020204"/>
                  <a:ea typeface="宋体" panose="02010600030101010101" pitchFamily="2" charset="-122"/>
                </a:rPr>
                <a:t>Países</a:t>
              </a:r>
              <a:endParaRPr lang="en-US" altLang="zh-CN" sz="1000" b="1" dirty="0">
                <a:solidFill>
                  <a:srgbClr val="76D3FF"/>
                </a:solidFill>
                <a:latin typeface="Arial" panose="020B0604020202020204"/>
                <a:ea typeface="宋体" panose="02010600030101010101" pitchFamily="2" charset="-122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952365" y="4647814"/>
              <a:ext cx="1477943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42900">
                <a:defRPr/>
              </a:pPr>
              <a:r>
                <a:rPr lang="en-US" altLang="zh-CN" sz="1000" b="1" dirty="0" smtClean="0">
                  <a:solidFill>
                    <a:srgbClr val="76D3FF"/>
                  </a:solidFill>
                  <a:latin typeface="Arial" panose="020B0604020202020204"/>
                </a:rPr>
                <a:t>152 </a:t>
              </a:r>
              <a:r>
                <a:rPr lang="en-US" altLang="zh-CN" sz="1000" b="1" dirty="0" err="1">
                  <a:solidFill>
                    <a:srgbClr val="76D3FF"/>
                  </a:solidFill>
                  <a:latin typeface="Arial" panose="020B0604020202020204"/>
                </a:rPr>
                <a:t>anos</a:t>
              </a:r>
              <a:r>
                <a:rPr lang="en-US" altLang="zh-CN" sz="1000" b="1" dirty="0">
                  <a:solidFill>
                    <a:srgbClr val="76D3FF"/>
                  </a:solidFill>
                  <a:latin typeface="Arial" panose="020B0604020202020204"/>
                </a:rPr>
                <a:t> </a:t>
              </a:r>
              <a:r>
                <a:rPr lang="en-US" altLang="zh-CN" sz="1000" dirty="0">
                  <a:solidFill>
                    <a:schemeClr val="bg1"/>
                  </a:solidFill>
                  <a:latin typeface="Arial" panose="020B0604020202020204"/>
                </a:rPr>
                <a:t>de </a:t>
              </a:r>
              <a:r>
                <a:rPr lang="en-US" altLang="zh-CN" sz="1000" dirty="0" err="1" smtClean="0">
                  <a:solidFill>
                    <a:schemeClr val="bg1"/>
                  </a:solidFill>
                  <a:latin typeface="Arial" panose="020B0604020202020204"/>
                </a:rPr>
                <a:t>história</a:t>
              </a:r>
              <a:r>
                <a:rPr lang="en-US" altLang="zh-CN" sz="1000" dirty="0" smtClean="0">
                  <a:solidFill>
                    <a:schemeClr val="bg1"/>
                  </a:solidFill>
                  <a:latin typeface="Arial" panose="020B0604020202020204"/>
                </a:rPr>
                <a:t> e</a:t>
              </a:r>
              <a:endParaRPr lang="it-IT" altLang="en-US" sz="1000" dirty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</a:endParaRPr>
            </a:p>
            <a:p>
              <a:pPr defTabSz="342900">
                <a:defRPr/>
              </a:pPr>
              <a:r>
                <a:rPr lang="en-US" altLang="zh-CN" sz="1000" b="1" dirty="0" smtClean="0">
                  <a:solidFill>
                    <a:srgbClr val="76D3FF"/>
                  </a:solidFill>
                  <a:latin typeface="Arial" panose="020B0604020202020204"/>
                </a:rPr>
                <a:t>56 </a:t>
              </a:r>
              <a:r>
                <a:rPr lang="en-US" altLang="zh-CN" sz="1000" b="1" dirty="0" err="1">
                  <a:solidFill>
                    <a:srgbClr val="76D3FF"/>
                  </a:solidFill>
                  <a:latin typeface="Arial" panose="020B0604020202020204"/>
                </a:rPr>
                <a:t>anos</a:t>
              </a:r>
              <a:r>
                <a:rPr lang="en-US" altLang="zh-CN" sz="1000" b="1" dirty="0">
                  <a:solidFill>
                    <a:srgbClr val="76D3FF"/>
                  </a:solidFill>
                  <a:latin typeface="Arial" panose="020B0604020202020204"/>
                </a:rPr>
                <a:t> </a:t>
              </a:r>
              <a:r>
                <a:rPr lang="en-US" altLang="zh-CN" sz="1000" dirty="0" err="1">
                  <a:solidFill>
                    <a:schemeClr val="bg1"/>
                  </a:solidFill>
                  <a:latin typeface="Arial" panose="020B0604020202020204"/>
                </a:rPr>
                <a:t>e</a:t>
              </a:r>
              <a:r>
                <a:rPr lang="en-US" altLang="zh-CN" sz="1000" dirty="0" err="1" smtClean="0">
                  <a:solidFill>
                    <a:schemeClr val="bg1"/>
                  </a:solidFill>
                  <a:latin typeface="Arial" panose="020B0604020202020204"/>
                </a:rPr>
                <a:t>m</a:t>
              </a:r>
              <a:r>
                <a:rPr lang="en-US" altLang="zh-CN" sz="1000" dirty="0" smtClean="0">
                  <a:solidFill>
                    <a:schemeClr val="bg1"/>
                  </a:solidFill>
                  <a:latin typeface="Arial" panose="020B0604020202020204"/>
                </a:rPr>
                <a:t> </a:t>
              </a:r>
              <a:r>
                <a:rPr lang="en-US" altLang="zh-CN" sz="1000" dirty="0">
                  <a:solidFill>
                    <a:schemeClr val="bg1"/>
                  </a:solidFill>
                  <a:latin typeface="Arial" panose="020B0604020202020204"/>
                </a:rPr>
                <a:t>Portugal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227741" y="4643967"/>
              <a:ext cx="1626474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 smtClean="0">
                  <a:solidFill>
                    <a:srgbClr val="76D3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40 MM$ </a:t>
              </a:r>
              <a:r>
                <a:rPr lang="en-GB" sz="10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projetos</a:t>
              </a:r>
              <a:r>
                <a:rPr lang="en-GB" sz="10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de </a:t>
              </a:r>
              <a:r>
                <a:rPr lang="en-GB" sz="10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construção</a:t>
              </a:r>
              <a:r>
                <a:rPr lang="en-GB" sz="10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de </a:t>
              </a:r>
              <a:r>
                <a:rPr lang="en-GB" sz="10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aeroportos</a:t>
              </a:r>
              <a:endParaRPr lang="en-GB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492920" y="4647814"/>
              <a:ext cx="167220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 smtClean="0">
                  <a:solidFill>
                    <a:srgbClr val="76D3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+300 </a:t>
              </a:r>
              <a:r>
                <a:rPr lang="en-GB" sz="10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aeroportos</a:t>
              </a:r>
              <a:r>
                <a:rPr lang="en-GB" sz="10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GB" sz="10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sendo</a:t>
              </a:r>
              <a:r>
                <a:rPr lang="en-GB" sz="10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000" b="1" dirty="0" smtClean="0">
                  <a:solidFill>
                    <a:srgbClr val="76D3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40% </a:t>
              </a:r>
              <a:r>
                <a:rPr lang="en-GB" sz="10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dos Top 20 </a:t>
              </a:r>
              <a:r>
                <a:rPr lang="en-GB" sz="10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Mundiais</a:t>
              </a:r>
              <a:endParaRPr lang="en-GB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1733418" y="107479"/>
            <a:ext cx="7410583" cy="2525654"/>
          </a:xfrm>
          <a:prstGeom prst="rect">
            <a:avLst/>
          </a:prstGeom>
          <a:gradFill>
            <a:gsLst>
              <a:gs pos="44582">
                <a:srgbClr val="202020">
                  <a:alpha val="63000"/>
                </a:srgbClr>
              </a:gs>
              <a:gs pos="71000">
                <a:srgbClr val="202020">
                  <a:alpha val="0"/>
                </a:srgbClr>
              </a:gs>
              <a:gs pos="20000">
                <a:srgbClr val="202020">
                  <a:alpha val="63922"/>
                </a:srgbClr>
              </a:gs>
            </a:gsLst>
            <a:lin ang="5400000" scaled="1"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 Placeholder 19"/>
          <p:cNvSpPr txBox="1">
            <a:spLocks/>
          </p:cNvSpPr>
          <p:nvPr/>
        </p:nvSpPr>
        <p:spPr>
          <a:xfrm>
            <a:off x="1979613" y="261683"/>
            <a:ext cx="6278853" cy="43258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457200" rtl="0" eaLnBrk="1" latinLnBrk="0" hangingPunct="1">
              <a:spcBef>
                <a:spcPts val="1200"/>
              </a:spcBef>
              <a:spcAft>
                <a:spcPts val="600"/>
              </a:spcAft>
              <a:buFont typeface="Arial"/>
              <a:buNone/>
              <a:defRPr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/>
              <a:buNone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System Font Regular"/>
              <a:buNone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/>
              <a:buNone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System Font Regular"/>
              <a:buNone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rPr>
              <a:t>O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rPr>
              <a:t>mundo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rPr>
              <a:t>está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rPr>
              <a:t>em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rPr>
              <a:t>rápida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rPr>
              <a:t>mudança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/>
              </a:rPr>
              <a:t>os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/>
              </a:rPr>
              <a:t>aeroportos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/>
              </a:rPr>
              <a:t>também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790079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lide Number Placeholder 3"/>
          <p:cNvSpPr>
            <a:spLocks noGrp="1"/>
          </p:cNvSpPr>
          <p:nvPr/>
        </p:nvSpPr>
        <p:spPr>
          <a:xfrm>
            <a:off x="1377244" y="4683258"/>
            <a:ext cx="284627" cy="18190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E59F625-BE52-D346-A276-E875FD02F42D}" type="slidenum">
              <a:rPr lang="en-US" sz="700" b="1" kern="12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ctr"/>
              <a:t>3</a:t>
            </a:fld>
            <a:endParaRPr lang="en-US" sz="700" b="1" kern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410966" y="4865163"/>
            <a:ext cx="463450" cy="273844"/>
          </a:xfrm>
        </p:spPr>
        <p:txBody>
          <a:bodyPr/>
          <a:lstStyle/>
          <a:p>
            <a:fld id="{25FFE71D-A9A3-D342-8E63-4AB308C8E3F2}" type="slidenum">
              <a:rPr lang="en-US" smtClean="0"/>
              <a:t>3</a:t>
            </a:fld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733420" y="4533499"/>
            <a:ext cx="7410582" cy="610001"/>
            <a:chOff x="1733420" y="4533499"/>
            <a:chExt cx="7410582" cy="610001"/>
          </a:xfrm>
        </p:grpSpPr>
        <p:sp>
          <p:nvSpPr>
            <p:cNvPr id="10" name="Rectangle 9"/>
            <p:cNvSpPr/>
            <p:nvPr/>
          </p:nvSpPr>
          <p:spPr>
            <a:xfrm>
              <a:off x="1733420" y="4533499"/>
              <a:ext cx="7410582" cy="610001"/>
            </a:xfrm>
            <a:prstGeom prst="rect">
              <a:avLst/>
            </a:prstGeom>
            <a:solidFill>
              <a:srgbClr val="002C7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smtClean="0">
                <a:solidFill>
                  <a:schemeClr val="bg1"/>
                </a:solidFill>
              </a:endParaRPr>
            </a:p>
          </p:txBody>
        </p:sp>
        <p:pic>
          <p:nvPicPr>
            <p:cNvPr id="12" name="CoverMainLogo_WHITE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invGray">
            <a:xfrm>
              <a:off x="8258466" y="4842015"/>
              <a:ext cx="667146" cy="115200"/>
            </a:xfrm>
            <a:prstGeom prst="rect">
              <a:avLst/>
            </a:prstGeom>
          </p:spPr>
        </p:pic>
        <p:sp>
          <p:nvSpPr>
            <p:cNvPr id="13" name="TextBox 3"/>
            <p:cNvSpPr txBox="1"/>
            <p:nvPr/>
          </p:nvSpPr>
          <p:spPr>
            <a:xfrm>
              <a:off x="2004443" y="4693981"/>
              <a:ext cx="885310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defTabSz="342900">
                <a:defRPr/>
              </a:pPr>
              <a:r>
                <a:rPr lang="en-US" altLang="en-US" sz="1000" dirty="0" err="1" smtClean="0">
                  <a:solidFill>
                    <a:schemeClr val="bg1"/>
                  </a:solidFill>
                  <a:latin typeface="Arial" panose="020B0604020202020204"/>
                  <a:ea typeface="宋体" panose="02010600030101010101" pitchFamily="2" charset="-122"/>
                </a:rPr>
                <a:t>Clientes</a:t>
              </a:r>
              <a:r>
                <a:rPr lang="en-US" altLang="en-US" sz="1000" dirty="0" smtClean="0">
                  <a:solidFill>
                    <a:schemeClr val="bg1"/>
                  </a:solidFill>
                  <a:latin typeface="Arial" panose="020B0604020202020204"/>
                  <a:ea typeface="宋体" panose="02010600030101010101" pitchFamily="2" charset="-122"/>
                </a:rPr>
                <a:t> </a:t>
              </a:r>
              <a:r>
                <a:rPr lang="en-US" altLang="en-US" sz="1000" dirty="0" err="1" smtClean="0">
                  <a:solidFill>
                    <a:schemeClr val="bg1"/>
                  </a:solidFill>
                  <a:latin typeface="Arial" panose="020B0604020202020204"/>
                  <a:ea typeface="宋体" panose="02010600030101010101" pitchFamily="2" charset="-122"/>
                </a:rPr>
                <a:t>em</a:t>
              </a:r>
              <a:r>
                <a:rPr lang="en-US" altLang="en-US" sz="1000" dirty="0" smtClean="0">
                  <a:solidFill>
                    <a:schemeClr val="bg1"/>
                  </a:solidFill>
                  <a:latin typeface="Arial" panose="020B0604020202020204"/>
                  <a:ea typeface="宋体" panose="02010600030101010101" pitchFamily="2" charset="-122"/>
                </a:rPr>
                <a:t> </a:t>
              </a:r>
            </a:p>
            <a:p>
              <a:pPr defTabSz="342900">
                <a:defRPr/>
              </a:pPr>
              <a:r>
                <a:rPr lang="en-US" altLang="zh-CN" sz="1000" b="1" dirty="0" smtClean="0">
                  <a:solidFill>
                    <a:srgbClr val="76D3FF"/>
                  </a:solidFill>
                  <a:latin typeface="Arial" panose="020B0604020202020204"/>
                  <a:ea typeface="宋体" panose="02010600030101010101" pitchFamily="2" charset="-122"/>
                </a:rPr>
                <a:t>+ 130 </a:t>
              </a:r>
              <a:r>
                <a:rPr lang="en-US" altLang="zh-CN" sz="1000" b="1" dirty="0" err="1" smtClean="0">
                  <a:solidFill>
                    <a:srgbClr val="76D3FF"/>
                  </a:solidFill>
                  <a:latin typeface="Arial" panose="020B0604020202020204"/>
                  <a:ea typeface="宋体" panose="02010600030101010101" pitchFamily="2" charset="-122"/>
                </a:rPr>
                <a:t>Países</a:t>
              </a:r>
              <a:endParaRPr lang="en-US" altLang="zh-CN" sz="1000" b="1" dirty="0">
                <a:solidFill>
                  <a:srgbClr val="76D3FF"/>
                </a:solidFill>
                <a:latin typeface="Arial" panose="020B0604020202020204"/>
                <a:ea typeface="宋体" panose="02010600030101010101" pitchFamily="2" charset="-122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952365" y="4647814"/>
              <a:ext cx="1477943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42900">
                <a:defRPr/>
              </a:pPr>
              <a:r>
                <a:rPr lang="en-US" altLang="zh-CN" sz="1000" b="1" dirty="0" smtClean="0">
                  <a:solidFill>
                    <a:srgbClr val="76D3FF"/>
                  </a:solidFill>
                  <a:latin typeface="Arial" panose="020B0604020202020204"/>
                </a:rPr>
                <a:t>152 </a:t>
              </a:r>
              <a:r>
                <a:rPr lang="en-US" altLang="zh-CN" sz="1000" b="1" dirty="0" err="1">
                  <a:solidFill>
                    <a:srgbClr val="76D3FF"/>
                  </a:solidFill>
                  <a:latin typeface="Arial" panose="020B0604020202020204"/>
                </a:rPr>
                <a:t>anos</a:t>
              </a:r>
              <a:r>
                <a:rPr lang="en-US" altLang="zh-CN" sz="1000" b="1" dirty="0">
                  <a:solidFill>
                    <a:srgbClr val="76D3FF"/>
                  </a:solidFill>
                  <a:latin typeface="Arial" panose="020B0604020202020204"/>
                </a:rPr>
                <a:t> </a:t>
              </a:r>
              <a:r>
                <a:rPr lang="en-US" altLang="zh-CN" sz="1000" dirty="0">
                  <a:solidFill>
                    <a:schemeClr val="bg1"/>
                  </a:solidFill>
                  <a:latin typeface="Arial" panose="020B0604020202020204"/>
                </a:rPr>
                <a:t>de </a:t>
              </a:r>
              <a:r>
                <a:rPr lang="en-US" altLang="zh-CN" sz="1000" dirty="0" err="1" smtClean="0">
                  <a:solidFill>
                    <a:schemeClr val="bg1"/>
                  </a:solidFill>
                  <a:latin typeface="Arial" panose="020B0604020202020204"/>
                </a:rPr>
                <a:t>história</a:t>
              </a:r>
              <a:r>
                <a:rPr lang="en-US" altLang="zh-CN" sz="1000" dirty="0" smtClean="0">
                  <a:solidFill>
                    <a:schemeClr val="bg1"/>
                  </a:solidFill>
                  <a:latin typeface="Arial" panose="020B0604020202020204"/>
                </a:rPr>
                <a:t> e</a:t>
              </a:r>
              <a:endParaRPr lang="it-IT" altLang="en-US" sz="1000" dirty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</a:endParaRPr>
            </a:p>
            <a:p>
              <a:pPr defTabSz="342900">
                <a:defRPr/>
              </a:pPr>
              <a:r>
                <a:rPr lang="en-US" altLang="zh-CN" sz="1000" b="1" dirty="0" smtClean="0">
                  <a:solidFill>
                    <a:srgbClr val="76D3FF"/>
                  </a:solidFill>
                  <a:latin typeface="Arial" panose="020B0604020202020204"/>
                </a:rPr>
                <a:t>56 </a:t>
              </a:r>
              <a:r>
                <a:rPr lang="en-US" altLang="zh-CN" sz="1000" b="1" dirty="0" err="1">
                  <a:solidFill>
                    <a:srgbClr val="76D3FF"/>
                  </a:solidFill>
                  <a:latin typeface="Arial" panose="020B0604020202020204"/>
                </a:rPr>
                <a:t>anos</a:t>
              </a:r>
              <a:r>
                <a:rPr lang="en-US" altLang="zh-CN" sz="1000" b="1" dirty="0">
                  <a:solidFill>
                    <a:srgbClr val="76D3FF"/>
                  </a:solidFill>
                  <a:latin typeface="Arial" panose="020B0604020202020204"/>
                </a:rPr>
                <a:t> </a:t>
              </a:r>
              <a:r>
                <a:rPr lang="en-US" altLang="zh-CN" sz="1000" dirty="0" err="1">
                  <a:solidFill>
                    <a:schemeClr val="bg1"/>
                  </a:solidFill>
                  <a:latin typeface="Arial" panose="020B0604020202020204"/>
                </a:rPr>
                <a:t>e</a:t>
              </a:r>
              <a:r>
                <a:rPr lang="en-US" altLang="zh-CN" sz="1000" dirty="0" err="1" smtClean="0">
                  <a:solidFill>
                    <a:schemeClr val="bg1"/>
                  </a:solidFill>
                  <a:latin typeface="Arial" panose="020B0604020202020204"/>
                </a:rPr>
                <a:t>m</a:t>
              </a:r>
              <a:r>
                <a:rPr lang="en-US" altLang="zh-CN" sz="1000" dirty="0" smtClean="0">
                  <a:solidFill>
                    <a:schemeClr val="bg1"/>
                  </a:solidFill>
                  <a:latin typeface="Arial" panose="020B0604020202020204"/>
                </a:rPr>
                <a:t> </a:t>
              </a:r>
              <a:r>
                <a:rPr lang="en-US" altLang="zh-CN" sz="1000" dirty="0">
                  <a:solidFill>
                    <a:schemeClr val="bg1"/>
                  </a:solidFill>
                  <a:latin typeface="Arial" panose="020B0604020202020204"/>
                </a:rPr>
                <a:t>Portugal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227741" y="4643967"/>
              <a:ext cx="1626474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 smtClean="0">
                  <a:solidFill>
                    <a:srgbClr val="76D3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40 MM$ </a:t>
              </a:r>
              <a:r>
                <a:rPr lang="en-GB" sz="10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projetos</a:t>
              </a:r>
              <a:r>
                <a:rPr lang="en-GB" sz="10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de </a:t>
              </a:r>
              <a:r>
                <a:rPr lang="en-GB" sz="10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construção</a:t>
              </a:r>
              <a:r>
                <a:rPr lang="en-GB" sz="10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de </a:t>
              </a:r>
              <a:r>
                <a:rPr lang="en-GB" sz="10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aeroportos</a:t>
              </a:r>
              <a:endParaRPr lang="en-GB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492920" y="4647814"/>
              <a:ext cx="167220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 smtClean="0">
                  <a:solidFill>
                    <a:srgbClr val="76D3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+300 </a:t>
              </a:r>
              <a:r>
                <a:rPr lang="en-GB" sz="10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aeroportos</a:t>
              </a:r>
              <a:r>
                <a:rPr lang="en-GB" sz="10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GB" sz="10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sendo</a:t>
              </a:r>
              <a:r>
                <a:rPr lang="en-GB" sz="10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000" b="1" dirty="0" smtClean="0">
                  <a:solidFill>
                    <a:srgbClr val="76D3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40% </a:t>
              </a:r>
              <a:r>
                <a:rPr lang="en-GB" sz="10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dos Top 20 </a:t>
              </a:r>
              <a:r>
                <a:rPr lang="en-GB" sz="10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Mundiais</a:t>
              </a:r>
              <a:endParaRPr lang="en-GB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Title 7"/>
          <p:cNvSpPr txBox="1">
            <a:spLocks/>
          </p:cNvSpPr>
          <p:nvPr/>
        </p:nvSpPr>
        <p:spPr>
          <a:xfrm>
            <a:off x="2006568" y="355601"/>
            <a:ext cx="4028471" cy="49529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GB" sz="2800" dirty="0" smtClean="0">
                <a:solidFill>
                  <a:srgbClr val="002C77"/>
                </a:solidFill>
                <a:latin typeface="Arial" panose="020B0604020202020204"/>
              </a:rPr>
              <a:t>As </a:t>
            </a:r>
            <a:r>
              <a:rPr lang="en-GB" sz="2800" dirty="0">
                <a:solidFill>
                  <a:srgbClr val="002C77"/>
                </a:solidFill>
                <a:latin typeface="Arial" panose="020B0604020202020204"/>
              </a:rPr>
              <a:t>Macro </a:t>
            </a:r>
            <a:r>
              <a:rPr lang="en-GB" sz="2800" dirty="0" err="1" smtClean="0">
                <a:solidFill>
                  <a:srgbClr val="002C77"/>
                </a:solidFill>
                <a:latin typeface="Arial" panose="020B0604020202020204"/>
              </a:rPr>
              <a:t>Tendências</a:t>
            </a:r>
            <a:endParaRPr lang="en-GB" sz="2800" dirty="0">
              <a:solidFill>
                <a:srgbClr val="002C77"/>
              </a:solidFill>
              <a:latin typeface="Arial" panose="020B0604020202020204"/>
            </a:endParaRPr>
          </a:p>
        </p:txBody>
      </p:sp>
      <p:grpSp>
        <p:nvGrpSpPr>
          <p:cNvPr id="171" name="Group 170"/>
          <p:cNvGrpSpPr/>
          <p:nvPr/>
        </p:nvGrpSpPr>
        <p:grpSpPr>
          <a:xfrm>
            <a:off x="1446125" y="1239930"/>
            <a:ext cx="7858714" cy="2972673"/>
            <a:chOff x="2061117" y="1931487"/>
            <a:chExt cx="7858714" cy="2972673"/>
          </a:xfrm>
        </p:grpSpPr>
        <p:sp>
          <p:nvSpPr>
            <p:cNvPr id="177" name="Rounded Rectangle 176"/>
            <p:cNvSpPr/>
            <p:nvPr/>
          </p:nvSpPr>
          <p:spPr>
            <a:xfrm>
              <a:off x="2061117" y="1932189"/>
              <a:ext cx="3348000" cy="318458"/>
            </a:xfrm>
            <a:prstGeom prst="roundRect">
              <a:avLst>
                <a:gd name="adj" fmla="val 50000"/>
              </a:avLst>
            </a:prstGeom>
            <a:solidFill>
              <a:srgbClr val="76D3FF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Rounded Rectangle 172"/>
            <p:cNvSpPr/>
            <p:nvPr/>
          </p:nvSpPr>
          <p:spPr>
            <a:xfrm>
              <a:off x="2102372" y="3932652"/>
              <a:ext cx="2952000" cy="318458"/>
            </a:xfrm>
            <a:prstGeom prst="roundRect">
              <a:avLst>
                <a:gd name="adj" fmla="val 50000"/>
              </a:avLst>
            </a:prstGeom>
            <a:solidFill>
              <a:srgbClr val="002C77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Rounded Rectangle 174"/>
            <p:cNvSpPr/>
            <p:nvPr/>
          </p:nvSpPr>
          <p:spPr>
            <a:xfrm>
              <a:off x="2079277" y="2895884"/>
              <a:ext cx="2700000" cy="318458"/>
            </a:xfrm>
            <a:prstGeom prst="roundRect">
              <a:avLst>
                <a:gd name="adj" fmla="val 50000"/>
              </a:avLst>
            </a:prstGeom>
            <a:solidFill>
              <a:srgbClr val="009DE0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Rounded Rectangle 171"/>
            <p:cNvSpPr/>
            <p:nvPr/>
          </p:nvSpPr>
          <p:spPr>
            <a:xfrm>
              <a:off x="4713059" y="4585702"/>
              <a:ext cx="2772000" cy="318458"/>
            </a:xfrm>
            <a:prstGeom prst="roundRect">
              <a:avLst>
                <a:gd name="adj" fmla="val 50000"/>
              </a:avLst>
            </a:prstGeom>
            <a:solidFill>
              <a:srgbClr val="4E6287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Rounded Rectangle 173"/>
            <p:cNvSpPr/>
            <p:nvPr/>
          </p:nvSpPr>
          <p:spPr>
            <a:xfrm>
              <a:off x="7399809" y="2894704"/>
              <a:ext cx="2486109" cy="318458"/>
            </a:xfrm>
            <a:prstGeom prst="roundRect">
              <a:avLst>
                <a:gd name="adj" fmla="val 50000"/>
              </a:avLst>
            </a:prstGeom>
            <a:solidFill>
              <a:srgbClr val="0077A0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Rounded Rectangle 175"/>
            <p:cNvSpPr/>
            <p:nvPr/>
          </p:nvSpPr>
          <p:spPr>
            <a:xfrm>
              <a:off x="6839570" y="1931487"/>
              <a:ext cx="3060000" cy="318458"/>
            </a:xfrm>
            <a:prstGeom prst="roundRect">
              <a:avLst>
                <a:gd name="adj" fmla="val 50000"/>
              </a:avLst>
            </a:prstGeom>
            <a:solidFill>
              <a:srgbClr val="004C6C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TextBox 177"/>
            <p:cNvSpPr txBox="1"/>
            <p:nvPr/>
          </p:nvSpPr>
          <p:spPr>
            <a:xfrm>
              <a:off x="6948564" y="1955738"/>
              <a:ext cx="1960112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</a:rPr>
                <a:t>Consolidação</a:t>
              </a:r>
              <a:endParaRPr kumimoji="0" lang="en-GB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79" name="TextBox 178"/>
            <p:cNvSpPr txBox="1"/>
            <p:nvPr/>
          </p:nvSpPr>
          <p:spPr>
            <a:xfrm>
              <a:off x="7754585" y="2927586"/>
              <a:ext cx="1385688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</a:rPr>
                <a:t>Aerotropolis</a:t>
              </a:r>
            </a:p>
          </p:txBody>
        </p:sp>
        <p:sp>
          <p:nvSpPr>
            <p:cNvPr id="180" name="TextBox 179"/>
            <p:cNvSpPr txBox="1"/>
            <p:nvPr/>
          </p:nvSpPr>
          <p:spPr>
            <a:xfrm>
              <a:off x="2900512" y="1960554"/>
              <a:ext cx="2233493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2C77"/>
                  </a:solidFill>
                  <a:effectLst/>
                  <a:uLnTx/>
                  <a:uFillTx/>
                  <a:latin typeface="Arial" panose="020B0604020202020204"/>
                </a:rPr>
                <a:t>Crescimento</a:t>
              </a:r>
              <a:r>
                <a:rPr kumimoji="0" lang="en-GB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C77"/>
                  </a:solidFill>
                  <a:effectLst/>
                  <a:uLnTx/>
                  <a:uFillTx/>
                  <a:latin typeface="Arial" panose="020B0604020202020204"/>
                </a:rPr>
                <a:t> do </a:t>
              </a:r>
              <a:r>
                <a:rPr kumimoji="0" lang="en-GB" sz="1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2C77"/>
                  </a:solidFill>
                  <a:effectLst/>
                  <a:uLnTx/>
                  <a:uFillTx/>
                  <a:latin typeface="Arial" panose="020B0604020202020204"/>
                </a:rPr>
                <a:t>tráfego</a:t>
              </a:r>
              <a:endParaRPr kumimoji="0" lang="en-GB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C77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81" name="TextBox 180"/>
            <p:cNvSpPr txBox="1"/>
            <p:nvPr/>
          </p:nvSpPr>
          <p:spPr>
            <a:xfrm>
              <a:off x="3262549" y="3968770"/>
              <a:ext cx="1385688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</a:rPr>
                <a:t>Self-operations</a:t>
              </a:r>
            </a:p>
          </p:txBody>
        </p:sp>
        <p:sp>
          <p:nvSpPr>
            <p:cNvPr id="182" name="TextBox 181"/>
            <p:cNvSpPr txBox="1"/>
            <p:nvPr/>
          </p:nvSpPr>
          <p:spPr>
            <a:xfrm>
              <a:off x="4728265" y="4609071"/>
              <a:ext cx="2753131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</a:rPr>
                <a:t>Integração</a:t>
              </a:r>
              <a:r>
                <a:rPr kumimoji="0" lang="en-GB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</a:rPr>
                <a:t> e </a:t>
              </a:r>
              <a:r>
                <a:rPr kumimoji="0" lang="en-GB" sz="1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</a:rPr>
                <a:t>standarização</a:t>
              </a:r>
              <a:endParaRPr kumimoji="0" lang="en-GB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83" name="TextBox 182"/>
            <p:cNvSpPr txBox="1"/>
            <p:nvPr/>
          </p:nvSpPr>
          <p:spPr>
            <a:xfrm>
              <a:off x="2595868" y="2922586"/>
              <a:ext cx="1979480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</a:rPr>
                <a:t>Aeroportos</a:t>
              </a:r>
              <a:r>
                <a:rPr kumimoji="0" lang="en-GB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</a:rPr>
                <a:t> “</a:t>
              </a:r>
              <a:r>
                <a:rPr kumimoji="0" lang="en-GB" sz="1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</a:rPr>
                <a:t>verdes</a:t>
              </a:r>
              <a:r>
                <a:rPr kumimoji="0" lang="en-GB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</a:rPr>
                <a:t>”</a:t>
              </a:r>
            </a:p>
          </p:txBody>
        </p:sp>
        <p:grpSp>
          <p:nvGrpSpPr>
            <p:cNvPr id="184" name="Group 183"/>
            <p:cNvGrpSpPr/>
            <p:nvPr/>
          </p:nvGrpSpPr>
          <p:grpSpPr>
            <a:xfrm>
              <a:off x="4855093" y="2078800"/>
              <a:ext cx="2553867" cy="2541702"/>
              <a:chOff x="4396361" y="752586"/>
              <a:chExt cx="3342860" cy="3280945"/>
            </a:xfrm>
          </p:grpSpPr>
          <p:grpSp>
            <p:nvGrpSpPr>
              <p:cNvPr id="187" name="Group 186"/>
              <p:cNvGrpSpPr/>
              <p:nvPr/>
            </p:nvGrpSpPr>
            <p:grpSpPr>
              <a:xfrm rot="1562454">
                <a:off x="5455631" y="2340763"/>
                <a:ext cx="1463424" cy="1692768"/>
                <a:chOff x="9038522" y="5205142"/>
                <a:chExt cx="1411637" cy="1632036"/>
              </a:xfrm>
            </p:grpSpPr>
            <p:sp>
              <p:nvSpPr>
                <p:cNvPr id="247" name="Freeform 33"/>
                <p:cNvSpPr>
                  <a:spLocks/>
                </p:cNvSpPr>
                <p:nvPr/>
              </p:nvSpPr>
              <p:spPr bwMode="auto">
                <a:xfrm rot="15422637">
                  <a:off x="8928323" y="5315341"/>
                  <a:ext cx="1632036" cy="1411637"/>
                </a:xfrm>
                <a:custGeom>
                  <a:avLst/>
                  <a:gdLst>
                    <a:gd name="T0" fmla="*/ 177 w 896"/>
                    <a:gd name="T1" fmla="*/ 775 h 775"/>
                    <a:gd name="T2" fmla="*/ 896 w 896"/>
                    <a:gd name="T3" fmla="*/ 203 h 775"/>
                    <a:gd name="T4" fmla="*/ 896 w 896"/>
                    <a:gd name="T5" fmla="*/ 203 h 775"/>
                    <a:gd name="T6" fmla="*/ 896 w 896"/>
                    <a:gd name="T7" fmla="*/ 203 h 775"/>
                    <a:gd name="T8" fmla="*/ 0 w 896"/>
                    <a:gd name="T9" fmla="*/ 0 h 775"/>
                    <a:gd name="T10" fmla="*/ 177 w 896"/>
                    <a:gd name="T11" fmla="*/ 775 h 7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896" h="775">
                      <a:moveTo>
                        <a:pt x="177" y="775"/>
                      </a:moveTo>
                      <a:lnTo>
                        <a:pt x="896" y="203"/>
                      </a:lnTo>
                      <a:lnTo>
                        <a:pt x="896" y="203"/>
                      </a:lnTo>
                      <a:lnTo>
                        <a:pt x="896" y="203"/>
                      </a:lnTo>
                      <a:lnTo>
                        <a:pt x="0" y="0"/>
                      </a:lnTo>
                      <a:lnTo>
                        <a:pt x="177" y="775"/>
                      </a:lnTo>
                      <a:close/>
                    </a:path>
                  </a:pathLst>
                </a:custGeom>
                <a:solidFill>
                  <a:srgbClr val="4E628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72021" tIns="36010" rIns="72021" bIns="3601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418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20202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  <p:sp>
              <p:nvSpPr>
                <p:cNvPr id="248" name="Freeform 33"/>
                <p:cNvSpPr>
                  <a:spLocks/>
                </p:cNvSpPr>
                <p:nvPr/>
              </p:nvSpPr>
              <p:spPr bwMode="auto">
                <a:xfrm rot="15426545">
                  <a:off x="9054077" y="5310129"/>
                  <a:ext cx="960466" cy="830759"/>
                </a:xfrm>
                <a:custGeom>
                  <a:avLst/>
                  <a:gdLst>
                    <a:gd name="T0" fmla="*/ 177 w 896"/>
                    <a:gd name="T1" fmla="*/ 775 h 775"/>
                    <a:gd name="T2" fmla="*/ 896 w 896"/>
                    <a:gd name="T3" fmla="*/ 203 h 775"/>
                    <a:gd name="T4" fmla="*/ 896 w 896"/>
                    <a:gd name="T5" fmla="*/ 203 h 775"/>
                    <a:gd name="T6" fmla="*/ 896 w 896"/>
                    <a:gd name="T7" fmla="*/ 203 h 775"/>
                    <a:gd name="T8" fmla="*/ 0 w 896"/>
                    <a:gd name="T9" fmla="*/ 0 h 775"/>
                    <a:gd name="T10" fmla="*/ 177 w 896"/>
                    <a:gd name="T11" fmla="*/ 775 h 7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896" h="775">
                      <a:moveTo>
                        <a:pt x="177" y="775"/>
                      </a:moveTo>
                      <a:lnTo>
                        <a:pt x="896" y="203"/>
                      </a:lnTo>
                      <a:lnTo>
                        <a:pt x="896" y="203"/>
                      </a:lnTo>
                      <a:lnTo>
                        <a:pt x="896" y="203"/>
                      </a:lnTo>
                      <a:lnTo>
                        <a:pt x="0" y="0"/>
                      </a:lnTo>
                      <a:lnTo>
                        <a:pt x="177" y="775"/>
                      </a:lnTo>
                      <a:close/>
                    </a:path>
                  </a:pathLst>
                </a:custGeom>
                <a:solidFill>
                  <a:srgbClr val="FFFFFF">
                    <a:alpha val="20000"/>
                  </a:srgb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72021" tIns="36010" rIns="72021" bIns="3601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418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20202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</p:grpSp>
          <p:grpSp>
            <p:nvGrpSpPr>
              <p:cNvPr id="188" name="Group 187"/>
              <p:cNvGrpSpPr/>
              <p:nvPr/>
            </p:nvGrpSpPr>
            <p:grpSpPr>
              <a:xfrm>
                <a:off x="4396361" y="752586"/>
                <a:ext cx="3342860" cy="3253268"/>
                <a:chOff x="2778241" y="1865247"/>
                <a:chExt cx="3342860" cy="3253268"/>
              </a:xfrm>
            </p:grpSpPr>
            <p:grpSp>
              <p:nvGrpSpPr>
                <p:cNvPr id="189" name="Group 188"/>
                <p:cNvGrpSpPr/>
                <p:nvPr/>
              </p:nvGrpSpPr>
              <p:grpSpPr>
                <a:xfrm>
                  <a:off x="2778241" y="1865247"/>
                  <a:ext cx="3342860" cy="3253268"/>
                  <a:chOff x="4188207" y="2188448"/>
                  <a:chExt cx="3262250" cy="3174818"/>
                </a:xfrm>
              </p:grpSpPr>
              <p:grpSp>
                <p:nvGrpSpPr>
                  <p:cNvPr id="210" name="Group 209"/>
                  <p:cNvGrpSpPr/>
                  <p:nvPr/>
                </p:nvGrpSpPr>
                <p:grpSpPr>
                  <a:xfrm rot="20065498">
                    <a:off x="5851481" y="3314979"/>
                    <a:ext cx="1411637" cy="1632036"/>
                    <a:chOff x="9038522" y="5205142"/>
                    <a:chExt cx="1411637" cy="1632036"/>
                  </a:xfrm>
                </p:grpSpPr>
                <p:sp>
                  <p:nvSpPr>
                    <p:cNvPr id="245" name="Freeform 33"/>
                    <p:cNvSpPr>
                      <a:spLocks/>
                    </p:cNvSpPr>
                    <p:nvPr/>
                  </p:nvSpPr>
                  <p:spPr bwMode="auto">
                    <a:xfrm rot="15422637">
                      <a:off x="8928323" y="5315341"/>
                      <a:ext cx="1632036" cy="1411637"/>
                    </a:xfrm>
                    <a:custGeom>
                      <a:avLst/>
                      <a:gdLst>
                        <a:gd name="T0" fmla="*/ 177 w 896"/>
                        <a:gd name="T1" fmla="*/ 775 h 775"/>
                        <a:gd name="T2" fmla="*/ 896 w 896"/>
                        <a:gd name="T3" fmla="*/ 203 h 775"/>
                        <a:gd name="T4" fmla="*/ 896 w 896"/>
                        <a:gd name="T5" fmla="*/ 203 h 775"/>
                        <a:gd name="T6" fmla="*/ 896 w 896"/>
                        <a:gd name="T7" fmla="*/ 203 h 775"/>
                        <a:gd name="T8" fmla="*/ 0 w 896"/>
                        <a:gd name="T9" fmla="*/ 0 h 775"/>
                        <a:gd name="T10" fmla="*/ 177 w 896"/>
                        <a:gd name="T11" fmla="*/ 775 h 77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</a:cxnLst>
                      <a:rect l="0" t="0" r="r" b="b"/>
                      <a:pathLst>
                        <a:path w="896" h="775">
                          <a:moveTo>
                            <a:pt x="177" y="775"/>
                          </a:moveTo>
                          <a:lnTo>
                            <a:pt x="896" y="203"/>
                          </a:lnTo>
                          <a:lnTo>
                            <a:pt x="896" y="203"/>
                          </a:lnTo>
                          <a:lnTo>
                            <a:pt x="896" y="203"/>
                          </a:lnTo>
                          <a:lnTo>
                            <a:pt x="0" y="0"/>
                          </a:lnTo>
                          <a:lnTo>
                            <a:pt x="177" y="775"/>
                          </a:lnTo>
                          <a:close/>
                        </a:path>
                      </a:pathLst>
                    </a:custGeom>
                    <a:solidFill>
                      <a:srgbClr val="9CD9E4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72021" tIns="36010" rIns="72021" bIns="3601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418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02020"/>
                        </a:solidFill>
                        <a:effectLst/>
                        <a:uLnTx/>
                        <a:uFillTx/>
                        <a:latin typeface="Arial" panose="020B0604020202020204"/>
                      </a:endParaRPr>
                    </a:p>
                  </p:txBody>
                </p:sp>
                <p:sp>
                  <p:nvSpPr>
                    <p:cNvPr id="246" name="Freeform 33"/>
                    <p:cNvSpPr>
                      <a:spLocks/>
                    </p:cNvSpPr>
                    <p:nvPr/>
                  </p:nvSpPr>
                  <p:spPr bwMode="auto">
                    <a:xfrm rot="15426545">
                      <a:off x="9054077" y="5310129"/>
                      <a:ext cx="960466" cy="830759"/>
                    </a:xfrm>
                    <a:custGeom>
                      <a:avLst/>
                      <a:gdLst>
                        <a:gd name="T0" fmla="*/ 177 w 896"/>
                        <a:gd name="T1" fmla="*/ 775 h 775"/>
                        <a:gd name="T2" fmla="*/ 896 w 896"/>
                        <a:gd name="T3" fmla="*/ 203 h 775"/>
                        <a:gd name="T4" fmla="*/ 896 w 896"/>
                        <a:gd name="T5" fmla="*/ 203 h 775"/>
                        <a:gd name="T6" fmla="*/ 896 w 896"/>
                        <a:gd name="T7" fmla="*/ 203 h 775"/>
                        <a:gd name="T8" fmla="*/ 0 w 896"/>
                        <a:gd name="T9" fmla="*/ 0 h 775"/>
                        <a:gd name="T10" fmla="*/ 177 w 896"/>
                        <a:gd name="T11" fmla="*/ 775 h 77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</a:cxnLst>
                      <a:rect l="0" t="0" r="r" b="b"/>
                      <a:pathLst>
                        <a:path w="896" h="775">
                          <a:moveTo>
                            <a:pt x="177" y="775"/>
                          </a:moveTo>
                          <a:lnTo>
                            <a:pt x="896" y="203"/>
                          </a:lnTo>
                          <a:lnTo>
                            <a:pt x="896" y="203"/>
                          </a:lnTo>
                          <a:lnTo>
                            <a:pt x="896" y="203"/>
                          </a:lnTo>
                          <a:lnTo>
                            <a:pt x="0" y="0"/>
                          </a:lnTo>
                          <a:lnTo>
                            <a:pt x="177" y="775"/>
                          </a:lnTo>
                          <a:close/>
                        </a:path>
                      </a:pathLst>
                    </a:custGeom>
                    <a:solidFill>
                      <a:srgbClr val="FFFFFF">
                        <a:alpha val="20000"/>
                      </a:srgbClr>
                    </a:solidFill>
                    <a:ln w="19050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72021" tIns="36010" rIns="72021" bIns="3601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418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202020"/>
                        </a:solidFill>
                        <a:effectLst/>
                        <a:uLnTx/>
                        <a:uFillTx/>
                        <a:latin typeface="Arial" panose="020B0604020202020204"/>
                      </a:endParaRPr>
                    </a:p>
                  </p:txBody>
                </p:sp>
              </p:grpSp>
              <p:grpSp>
                <p:nvGrpSpPr>
                  <p:cNvPr id="211" name="Group 210"/>
                  <p:cNvGrpSpPr/>
                  <p:nvPr/>
                </p:nvGrpSpPr>
                <p:grpSpPr>
                  <a:xfrm rot="20065498">
                    <a:off x="4188207" y="2188448"/>
                    <a:ext cx="3262250" cy="3174818"/>
                    <a:chOff x="7221522" y="2541985"/>
                    <a:chExt cx="3915236" cy="3810303"/>
                  </a:xfrm>
                </p:grpSpPr>
                <p:grpSp>
                  <p:nvGrpSpPr>
                    <p:cNvPr id="212" name="Group 31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7221522" y="2541985"/>
                      <a:ext cx="3915236" cy="3810303"/>
                      <a:chOff x="2946" y="1290"/>
                      <a:chExt cx="1791" cy="1743"/>
                    </a:xfrm>
                    <a:solidFill>
                      <a:srgbClr val="002C77"/>
                    </a:solidFill>
                  </p:grpSpPr>
                  <p:sp>
                    <p:nvSpPr>
                      <p:cNvPr id="235" name="Freeform 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26" y="2117"/>
                        <a:ext cx="716" cy="916"/>
                      </a:xfrm>
                      <a:custGeom>
                        <a:avLst/>
                        <a:gdLst>
                          <a:gd name="T0" fmla="*/ 716 w 716"/>
                          <a:gd name="T1" fmla="*/ 916 h 916"/>
                          <a:gd name="T2" fmla="*/ 716 w 716"/>
                          <a:gd name="T3" fmla="*/ 0 h 916"/>
                          <a:gd name="T4" fmla="*/ 716 w 716"/>
                          <a:gd name="T5" fmla="*/ 0 h 916"/>
                          <a:gd name="T6" fmla="*/ 716 w 716"/>
                          <a:gd name="T7" fmla="*/ 0 h 916"/>
                          <a:gd name="T8" fmla="*/ 0 w 716"/>
                          <a:gd name="T9" fmla="*/ 572 h 916"/>
                          <a:gd name="T10" fmla="*/ 716 w 716"/>
                          <a:gd name="T11" fmla="*/ 916 h 916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716" h="916">
                            <a:moveTo>
                              <a:pt x="716" y="916"/>
                            </a:moveTo>
                            <a:lnTo>
                              <a:pt x="716" y="0"/>
                            </a:lnTo>
                            <a:lnTo>
                              <a:pt x="716" y="0"/>
                            </a:lnTo>
                            <a:lnTo>
                              <a:pt x="716" y="0"/>
                            </a:lnTo>
                            <a:lnTo>
                              <a:pt x="0" y="572"/>
                            </a:lnTo>
                            <a:lnTo>
                              <a:pt x="716" y="916"/>
                            </a:lnTo>
                            <a:close/>
                          </a:path>
                        </a:pathLst>
                      </a:custGeom>
                      <a:noFill/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72021" tIns="36010" rIns="72021" bIns="3601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418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02020"/>
                          </a:solidFill>
                          <a:effectLst/>
                          <a:uLnTx/>
                          <a:uFillTx/>
                          <a:latin typeface="Arial" panose="020B0604020202020204"/>
                        </a:endParaRPr>
                      </a:p>
                    </p:txBody>
                  </p:sp>
                  <p:sp>
                    <p:nvSpPr>
                      <p:cNvPr id="236" name="Freeform 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46" y="1914"/>
                        <a:ext cx="896" cy="775"/>
                      </a:xfrm>
                      <a:custGeom>
                        <a:avLst/>
                        <a:gdLst>
                          <a:gd name="T0" fmla="*/ 177 w 896"/>
                          <a:gd name="T1" fmla="*/ 775 h 775"/>
                          <a:gd name="T2" fmla="*/ 896 w 896"/>
                          <a:gd name="T3" fmla="*/ 203 h 775"/>
                          <a:gd name="T4" fmla="*/ 896 w 896"/>
                          <a:gd name="T5" fmla="*/ 203 h 775"/>
                          <a:gd name="T6" fmla="*/ 896 w 896"/>
                          <a:gd name="T7" fmla="*/ 203 h 775"/>
                          <a:gd name="T8" fmla="*/ 0 w 896"/>
                          <a:gd name="T9" fmla="*/ 0 h 775"/>
                          <a:gd name="T10" fmla="*/ 177 w 896"/>
                          <a:gd name="T11" fmla="*/ 775 h 77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896" h="775">
                            <a:moveTo>
                              <a:pt x="177" y="775"/>
                            </a:moveTo>
                            <a:lnTo>
                              <a:pt x="896" y="203"/>
                            </a:lnTo>
                            <a:lnTo>
                              <a:pt x="896" y="203"/>
                            </a:lnTo>
                            <a:lnTo>
                              <a:pt x="896" y="203"/>
                            </a:lnTo>
                            <a:lnTo>
                              <a:pt x="0" y="0"/>
                            </a:lnTo>
                            <a:lnTo>
                              <a:pt x="177" y="775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72021" tIns="36010" rIns="72021" bIns="3601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418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02020"/>
                          </a:solidFill>
                          <a:effectLst/>
                          <a:uLnTx/>
                          <a:uFillTx/>
                          <a:latin typeface="Arial" panose="020B0604020202020204"/>
                        </a:endParaRPr>
                      </a:p>
                    </p:txBody>
                  </p:sp>
                  <p:sp>
                    <p:nvSpPr>
                      <p:cNvPr id="237" name="Freeform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49" y="1290"/>
                        <a:ext cx="893" cy="827"/>
                      </a:xfrm>
                      <a:custGeom>
                        <a:avLst/>
                        <a:gdLst>
                          <a:gd name="T0" fmla="*/ 493 w 893"/>
                          <a:gd name="T1" fmla="*/ 0 h 827"/>
                          <a:gd name="T2" fmla="*/ 0 w 893"/>
                          <a:gd name="T3" fmla="*/ 624 h 827"/>
                          <a:gd name="T4" fmla="*/ 893 w 893"/>
                          <a:gd name="T5" fmla="*/ 827 h 827"/>
                          <a:gd name="T6" fmla="*/ 893 w 893"/>
                          <a:gd name="T7" fmla="*/ 827 h 827"/>
                          <a:gd name="T8" fmla="*/ 893 w 893"/>
                          <a:gd name="T9" fmla="*/ 827 h 827"/>
                          <a:gd name="T10" fmla="*/ 493 w 893"/>
                          <a:gd name="T11" fmla="*/ 0 h 82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893" h="827">
                            <a:moveTo>
                              <a:pt x="493" y="0"/>
                            </a:moveTo>
                            <a:lnTo>
                              <a:pt x="0" y="624"/>
                            </a:lnTo>
                            <a:lnTo>
                              <a:pt x="893" y="827"/>
                            </a:lnTo>
                            <a:lnTo>
                              <a:pt x="893" y="827"/>
                            </a:lnTo>
                            <a:lnTo>
                              <a:pt x="893" y="827"/>
                            </a:lnTo>
                            <a:lnTo>
                              <a:pt x="493" y="0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72021" tIns="36010" rIns="72021" bIns="3601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418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02020"/>
                          </a:solidFill>
                          <a:effectLst/>
                          <a:uLnTx/>
                          <a:uFillTx/>
                          <a:latin typeface="Arial" panose="020B0604020202020204"/>
                        </a:endParaRPr>
                      </a:p>
                    </p:txBody>
                  </p:sp>
                  <p:sp>
                    <p:nvSpPr>
                      <p:cNvPr id="238" name="Freeform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49" y="1290"/>
                        <a:ext cx="893" cy="827"/>
                      </a:xfrm>
                      <a:custGeom>
                        <a:avLst/>
                        <a:gdLst>
                          <a:gd name="T0" fmla="*/ 493 w 893"/>
                          <a:gd name="T1" fmla="*/ 0 h 827"/>
                          <a:gd name="T2" fmla="*/ 0 w 893"/>
                          <a:gd name="T3" fmla="*/ 624 h 827"/>
                          <a:gd name="T4" fmla="*/ 893 w 893"/>
                          <a:gd name="T5" fmla="*/ 827 h 827"/>
                          <a:gd name="T6" fmla="*/ 893 w 893"/>
                          <a:gd name="T7" fmla="*/ 827 h 827"/>
                          <a:gd name="T8" fmla="*/ 893 w 893"/>
                          <a:gd name="T9" fmla="*/ 827 h 827"/>
                          <a:gd name="T10" fmla="*/ 493 w 893"/>
                          <a:gd name="T11" fmla="*/ 0 h 82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893" h="827">
                            <a:moveTo>
                              <a:pt x="493" y="0"/>
                            </a:moveTo>
                            <a:lnTo>
                              <a:pt x="0" y="624"/>
                            </a:lnTo>
                            <a:lnTo>
                              <a:pt x="893" y="827"/>
                            </a:lnTo>
                            <a:lnTo>
                              <a:pt x="893" y="827"/>
                            </a:lnTo>
                            <a:lnTo>
                              <a:pt x="893" y="827"/>
                            </a:lnTo>
                            <a:lnTo>
                              <a:pt x="493" y="0"/>
                            </a:lnTo>
                          </a:path>
                        </a:pathLst>
                      </a:custGeom>
                      <a:solidFill>
                        <a:srgbClr val="009DE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72021" tIns="36010" rIns="72021" bIns="3601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418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02020"/>
                          </a:solidFill>
                          <a:effectLst/>
                          <a:uLnTx/>
                          <a:uFillTx/>
                          <a:latin typeface="Arial" panose="020B0604020202020204"/>
                        </a:endParaRPr>
                      </a:p>
                    </p:txBody>
                  </p:sp>
                  <p:sp>
                    <p:nvSpPr>
                      <p:cNvPr id="239" name="Freeform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445" y="1293"/>
                        <a:ext cx="794" cy="824"/>
                      </a:xfrm>
                      <a:custGeom>
                        <a:avLst/>
                        <a:gdLst>
                          <a:gd name="T0" fmla="*/ 0 w 794"/>
                          <a:gd name="T1" fmla="*/ 0 h 824"/>
                          <a:gd name="T2" fmla="*/ 397 w 794"/>
                          <a:gd name="T3" fmla="*/ 824 h 824"/>
                          <a:gd name="T4" fmla="*/ 397 w 794"/>
                          <a:gd name="T5" fmla="*/ 824 h 824"/>
                          <a:gd name="T6" fmla="*/ 397 w 794"/>
                          <a:gd name="T7" fmla="*/ 824 h 824"/>
                          <a:gd name="T8" fmla="*/ 794 w 794"/>
                          <a:gd name="T9" fmla="*/ 0 h 824"/>
                          <a:gd name="T10" fmla="*/ 0 w 794"/>
                          <a:gd name="T11" fmla="*/ 0 h 82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794" h="824">
                            <a:moveTo>
                              <a:pt x="0" y="0"/>
                            </a:moveTo>
                            <a:lnTo>
                              <a:pt x="397" y="824"/>
                            </a:lnTo>
                            <a:lnTo>
                              <a:pt x="397" y="824"/>
                            </a:lnTo>
                            <a:lnTo>
                              <a:pt x="397" y="824"/>
                            </a:lnTo>
                            <a:lnTo>
                              <a:pt x="794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72021" tIns="36010" rIns="72021" bIns="3601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418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02020"/>
                          </a:solidFill>
                          <a:effectLst/>
                          <a:uLnTx/>
                          <a:uFillTx/>
                          <a:latin typeface="Arial" panose="020B0604020202020204"/>
                        </a:endParaRPr>
                      </a:p>
                    </p:txBody>
                  </p:sp>
                  <p:sp>
                    <p:nvSpPr>
                      <p:cNvPr id="240" name="Freeform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445" y="1293"/>
                        <a:ext cx="794" cy="824"/>
                      </a:xfrm>
                      <a:custGeom>
                        <a:avLst/>
                        <a:gdLst>
                          <a:gd name="T0" fmla="*/ 0 w 794"/>
                          <a:gd name="T1" fmla="*/ 0 h 824"/>
                          <a:gd name="T2" fmla="*/ 397 w 794"/>
                          <a:gd name="T3" fmla="*/ 824 h 824"/>
                          <a:gd name="T4" fmla="*/ 397 w 794"/>
                          <a:gd name="T5" fmla="*/ 824 h 824"/>
                          <a:gd name="T6" fmla="*/ 397 w 794"/>
                          <a:gd name="T7" fmla="*/ 824 h 824"/>
                          <a:gd name="T8" fmla="*/ 794 w 794"/>
                          <a:gd name="T9" fmla="*/ 0 h 82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794" h="824">
                            <a:moveTo>
                              <a:pt x="0" y="0"/>
                            </a:moveTo>
                            <a:lnTo>
                              <a:pt x="397" y="824"/>
                            </a:lnTo>
                            <a:lnTo>
                              <a:pt x="397" y="824"/>
                            </a:lnTo>
                            <a:lnTo>
                              <a:pt x="397" y="824"/>
                            </a:lnTo>
                            <a:lnTo>
                              <a:pt x="794" y="0"/>
                            </a:lnTo>
                          </a:path>
                        </a:pathLst>
                      </a:custGeom>
                      <a:solidFill>
                        <a:srgbClr val="76D3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72021" tIns="36010" rIns="72021" bIns="3601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418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02020"/>
                          </a:solidFill>
                          <a:effectLst/>
                          <a:uLnTx/>
                          <a:uFillTx/>
                          <a:latin typeface="Arial" panose="020B0604020202020204"/>
                        </a:endParaRPr>
                      </a:p>
                    </p:txBody>
                  </p:sp>
                  <p:sp>
                    <p:nvSpPr>
                      <p:cNvPr id="241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842" y="1290"/>
                        <a:ext cx="893" cy="827"/>
                      </a:xfrm>
                      <a:custGeom>
                        <a:avLst/>
                        <a:gdLst>
                          <a:gd name="T0" fmla="*/ 397 w 893"/>
                          <a:gd name="T1" fmla="*/ 0 h 827"/>
                          <a:gd name="T2" fmla="*/ 0 w 893"/>
                          <a:gd name="T3" fmla="*/ 827 h 827"/>
                          <a:gd name="T4" fmla="*/ 0 w 893"/>
                          <a:gd name="T5" fmla="*/ 827 h 827"/>
                          <a:gd name="T6" fmla="*/ 0 w 893"/>
                          <a:gd name="T7" fmla="*/ 827 h 827"/>
                          <a:gd name="T8" fmla="*/ 893 w 893"/>
                          <a:gd name="T9" fmla="*/ 624 h 827"/>
                          <a:gd name="T10" fmla="*/ 397 w 893"/>
                          <a:gd name="T11" fmla="*/ 0 h 82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893" h="827">
                            <a:moveTo>
                              <a:pt x="397" y="0"/>
                            </a:moveTo>
                            <a:lnTo>
                              <a:pt x="0" y="827"/>
                            </a:lnTo>
                            <a:lnTo>
                              <a:pt x="0" y="827"/>
                            </a:lnTo>
                            <a:lnTo>
                              <a:pt x="0" y="827"/>
                            </a:lnTo>
                            <a:lnTo>
                              <a:pt x="893" y="624"/>
                            </a:lnTo>
                            <a:lnTo>
                              <a:pt x="397" y="0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72021" tIns="36010" rIns="72021" bIns="3601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418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02020"/>
                          </a:solidFill>
                          <a:effectLst/>
                          <a:uLnTx/>
                          <a:uFillTx/>
                          <a:latin typeface="Arial" panose="020B0604020202020204"/>
                        </a:endParaRPr>
                      </a:p>
                    </p:txBody>
                  </p:sp>
                  <p:sp>
                    <p:nvSpPr>
                      <p:cNvPr id="242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842" y="1290"/>
                        <a:ext cx="893" cy="827"/>
                      </a:xfrm>
                      <a:custGeom>
                        <a:avLst/>
                        <a:gdLst>
                          <a:gd name="T0" fmla="*/ 397 w 893"/>
                          <a:gd name="T1" fmla="*/ 0 h 827"/>
                          <a:gd name="T2" fmla="*/ 0 w 893"/>
                          <a:gd name="T3" fmla="*/ 827 h 827"/>
                          <a:gd name="T4" fmla="*/ 0 w 893"/>
                          <a:gd name="T5" fmla="*/ 827 h 827"/>
                          <a:gd name="T6" fmla="*/ 0 w 893"/>
                          <a:gd name="T7" fmla="*/ 827 h 827"/>
                          <a:gd name="T8" fmla="*/ 893 w 893"/>
                          <a:gd name="T9" fmla="*/ 624 h 827"/>
                          <a:gd name="T10" fmla="*/ 397 w 893"/>
                          <a:gd name="T11" fmla="*/ 0 h 82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893" h="827">
                            <a:moveTo>
                              <a:pt x="397" y="0"/>
                            </a:moveTo>
                            <a:lnTo>
                              <a:pt x="0" y="827"/>
                            </a:lnTo>
                            <a:lnTo>
                              <a:pt x="0" y="827"/>
                            </a:lnTo>
                            <a:lnTo>
                              <a:pt x="0" y="827"/>
                            </a:lnTo>
                            <a:lnTo>
                              <a:pt x="893" y="624"/>
                            </a:lnTo>
                            <a:lnTo>
                              <a:pt x="397" y="0"/>
                            </a:lnTo>
                          </a:path>
                        </a:pathLst>
                      </a:custGeom>
                      <a:solidFill>
                        <a:srgbClr val="004C6C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72021" tIns="36010" rIns="72021" bIns="3601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418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02020"/>
                          </a:solidFill>
                          <a:effectLst/>
                          <a:uLnTx/>
                          <a:uFillTx/>
                          <a:latin typeface="Arial" panose="020B0604020202020204"/>
                        </a:endParaRPr>
                      </a:p>
                    </p:txBody>
                  </p:sp>
                  <p:sp>
                    <p:nvSpPr>
                      <p:cNvPr id="243" name="Freeform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842" y="1914"/>
                        <a:ext cx="895" cy="775"/>
                      </a:xfrm>
                      <a:custGeom>
                        <a:avLst/>
                        <a:gdLst>
                          <a:gd name="T0" fmla="*/ 895 w 895"/>
                          <a:gd name="T1" fmla="*/ 0 h 775"/>
                          <a:gd name="T2" fmla="*/ 0 w 895"/>
                          <a:gd name="T3" fmla="*/ 203 h 775"/>
                          <a:gd name="T4" fmla="*/ 0 w 895"/>
                          <a:gd name="T5" fmla="*/ 203 h 775"/>
                          <a:gd name="T6" fmla="*/ 0 w 895"/>
                          <a:gd name="T7" fmla="*/ 203 h 775"/>
                          <a:gd name="T8" fmla="*/ 718 w 895"/>
                          <a:gd name="T9" fmla="*/ 775 h 775"/>
                          <a:gd name="T10" fmla="*/ 895 w 895"/>
                          <a:gd name="T11" fmla="*/ 0 h 77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895" h="775">
                            <a:moveTo>
                              <a:pt x="895" y="0"/>
                            </a:moveTo>
                            <a:lnTo>
                              <a:pt x="0" y="203"/>
                            </a:lnTo>
                            <a:lnTo>
                              <a:pt x="0" y="203"/>
                            </a:lnTo>
                            <a:lnTo>
                              <a:pt x="0" y="203"/>
                            </a:lnTo>
                            <a:lnTo>
                              <a:pt x="718" y="775"/>
                            </a:lnTo>
                            <a:lnTo>
                              <a:pt x="895" y="0"/>
                            </a:lnTo>
                            <a:close/>
                          </a:path>
                        </a:pathLst>
                      </a:custGeom>
                      <a:solidFill>
                        <a:srgbClr val="0077A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72021" tIns="36010" rIns="72021" bIns="3601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418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02020"/>
                          </a:solidFill>
                          <a:effectLst/>
                          <a:uLnTx/>
                          <a:uFillTx/>
                          <a:latin typeface="Arial" panose="020B0604020202020204"/>
                        </a:endParaRPr>
                      </a:p>
                    </p:txBody>
                  </p:sp>
                  <p:sp>
                    <p:nvSpPr>
                      <p:cNvPr id="244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842" y="2117"/>
                        <a:ext cx="715" cy="916"/>
                      </a:xfrm>
                      <a:custGeom>
                        <a:avLst/>
                        <a:gdLst>
                          <a:gd name="T0" fmla="*/ 715 w 715"/>
                          <a:gd name="T1" fmla="*/ 572 h 916"/>
                          <a:gd name="T2" fmla="*/ 0 w 715"/>
                          <a:gd name="T3" fmla="*/ 0 h 916"/>
                          <a:gd name="T4" fmla="*/ 0 w 715"/>
                          <a:gd name="T5" fmla="*/ 0 h 916"/>
                          <a:gd name="T6" fmla="*/ 0 w 715"/>
                          <a:gd name="T7" fmla="*/ 0 h 916"/>
                          <a:gd name="T8" fmla="*/ 0 w 715"/>
                          <a:gd name="T9" fmla="*/ 916 h 916"/>
                          <a:gd name="T10" fmla="*/ 715 w 715"/>
                          <a:gd name="T11" fmla="*/ 572 h 916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715" h="916">
                            <a:moveTo>
                              <a:pt x="715" y="572"/>
                            </a:moveTo>
                            <a:lnTo>
                              <a:pt x="0" y="0"/>
                            </a:lnTo>
                            <a:lnTo>
                              <a:pt x="0" y="0"/>
                            </a:lnTo>
                            <a:lnTo>
                              <a:pt x="0" y="0"/>
                            </a:lnTo>
                            <a:lnTo>
                              <a:pt x="0" y="916"/>
                            </a:lnTo>
                            <a:lnTo>
                              <a:pt x="715" y="572"/>
                            </a:lnTo>
                            <a:close/>
                          </a:path>
                        </a:pathLst>
                      </a:custGeom>
                      <a:noFill/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72021" tIns="36010" rIns="72021" bIns="3601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418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02020"/>
                          </a:solidFill>
                          <a:effectLst/>
                          <a:uLnTx/>
                          <a:uFillTx/>
                          <a:latin typeface="Arial" panose="020B0604020202020204"/>
                        </a:endParaRPr>
                      </a:p>
                    </p:txBody>
                  </p:sp>
                </p:grpSp>
                <p:grpSp>
                  <p:nvGrpSpPr>
                    <p:cNvPr id="213" name="Group 31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8027067" y="3289196"/>
                      <a:ext cx="2304148" cy="2242390"/>
                      <a:chOff x="2946" y="1290"/>
                      <a:chExt cx="1791" cy="1743"/>
                    </a:xfrm>
                    <a:solidFill>
                      <a:srgbClr val="FFFFFF">
                        <a:alpha val="20000"/>
                      </a:srgbClr>
                    </a:solidFill>
                  </p:grpSpPr>
                  <p:sp>
                    <p:nvSpPr>
                      <p:cNvPr id="225" name="Freeform 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26" y="2117"/>
                        <a:ext cx="716" cy="916"/>
                      </a:xfrm>
                      <a:custGeom>
                        <a:avLst/>
                        <a:gdLst>
                          <a:gd name="T0" fmla="*/ 716 w 716"/>
                          <a:gd name="T1" fmla="*/ 916 h 916"/>
                          <a:gd name="T2" fmla="*/ 716 w 716"/>
                          <a:gd name="T3" fmla="*/ 0 h 916"/>
                          <a:gd name="T4" fmla="*/ 716 w 716"/>
                          <a:gd name="T5" fmla="*/ 0 h 916"/>
                          <a:gd name="T6" fmla="*/ 716 w 716"/>
                          <a:gd name="T7" fmla="*/ 0 h 916"/>
                          <a:gd name="T8" fmla="*/ 0 w 716"/>
                          <a:gd name="T9" fmla="*/ 572 h 916"/>
                          <a:gd name="T10" fmla="*/ 716 w 716"/>
                          <a:gd name="T11" fmla="*/ 916 h 916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716" h="916">
                            <a:moveTo>
                              <a:pt x="716" y="916"/>
                            </a:moveTo>
                            <a:lnTo>
                              <a:pt x="716" y="0"/>
                            </a:lnTo>
                            <a:lnTo>
                              <a:pt x="716" y="0"/>
                            </a:lnTo>
                            <a:lnTo>
                              <a:pt x="716" y="0"/>
                            </a:lnTo>
                            <a:lnTo>
                              <a:pt x="0" y="572"/>
                            </a:lnTo>
                            <a:lnTo>
                              <a:pt x="716" y="916"/>
                            </a:lnTo>
                            <a:close/>
                          </a:path>
                        </a:pathLst>
                      </a:custGeom>
                      <a:grpFill/>
                      <a:ln w="19050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72021" tIns="36010" rIns="72021" bIns="3601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418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02020"/>
                          </a:solidFill>
                          <a:effectLst/>
                          <a:uLnTx/>
                          <a:uFillTx/>
                          <a:latin typeface="Arial" panose="020B0604020202020204"/>
                        </a:endParaRPr>
                      </a:p>
                    </p:txBody>
                  </p:sp>
                  <p:sp>
                    <p:nvSpPr>
                      <p:cNvPr id="226" name="Freeform 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46" y="1914"/>
                        <a:ext cx="896" cy="775"/>
                      </a:xfrm>
                      <a:custGeom>
                        <a:avLst/>
                        <a:gdLst>
                          <a:gd name="T0" fmla="*/ 177 w 896"/>
                          <a:gd name="T1" fmla="*/ 775 h 775"/>
                          <a:gd name="T2" fmla="*/ 896 w 896"/>
                          <a:gd name="T3" fmla="*/ 203 h 775"/>
                          <a:gd name="T4" fmla="*/ 896 w 896"/>
                          <a:gd name="T5" fmla="*/ 203 h 775"/>
                          <a:gd name="T6" fmla="*/ 896 w 896"/>
                          <a:gd name="T7" fmla="*/ 203 h 775"/>
                          <a:gd name="T8" fmla="*/ 0 w 896"/>
                          <a:gd name="T9" fmla="*/ 0 h 775"/>
                          <a:gd name="T10" fmla="*/ 177 w 896"/>
                          <a:gd name="T11" fmla="*/ 775 h 77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896" h="775">
                            <a:moveTo>
                              <a:pt x="177" y="775"/>
                            </a:moveTo>
                            <a:lnTo>
                              <a:pt x="896" y="203"/>
                            </a:lnTo>
                            <a:lnTo>
                              <a:pt x="896" y="203"/>
                            </a:lnTo>
                            <a:lnTo>
                              <a:pt x="896" y="203"/>
                            </a:lnTo>
                            <a:lnTo>
                              <a:pt x="0" y="0"/>
                            </a:lnTo>
                            <a:lnTo>
                              <a:pt x="177" y="775"/>
                            </a:lnTo>
                            <a:close/>
                          </a:path>
                        </a:pathLst>
                      </a:custGeom>
                      <a:grpFill/>
                      <a:ln w="19050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72021" tIns="36010" rIns="72021" bIns="3601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418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02020"/>
                          </a:solidFill>
                          <a:effectLst/>
                          <a:uLnTx/>
                          <a:uFillTx/>
                          <a:latin typeface="Arial" panose="020B0604020202020204"/>
                        </a:endParaRPr>
                      </a:p>
                    </p:txBody>
                  </p:sp>
                  <p:sp>
                    <p:nvSpPr>
                      <p:cNvPr id="227" name="Freeform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49" y="1290"/>
                        <a:ext cx="893" cy="827"/>
                      </a:xfrm>
                      <a:custGeom>
                        <a:avLst/>
                        <a:gdLst>
                          <a:gd name="T0" fmla="*/ 493 w 893"/>
                          <a:gd name="T1" fmla="*/ 0 h 827"/>
                          <a:gd name="T2" fmla="*/ 0 w 893"/>
                          <a:gd name="T3" fmla="*/ 624 h 827"/>
                          <a:gd name="T4" fmla="*/ 893 w 893"/>
                          <a:gd name="T5" fmla="*/ 827 h 827"/>
                          <a:gd name="T6" fmla="*/ 893 w 893"/>
                          <a:gd name="T7" fmla="*/ 827 h 827"/>
                          <a:gd name="T8" fmla="*/ 893 w 893"/>
                          <a:gd name="T9" fmla="*/ 827 h 827"/>
                          <a:gd name="T10" fmla="*/ 493 w 893"/>
                          <a:gd name="T11" fmla="*/ 0 h 82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893" h="827">
                            <a:moveTo>
                              <a:pt x="493" y="0"/>
                            </a:moveTo>
                            <a:lnTo>
                              <a:pt x="0" y="624"/>
                            </a:lnTo>
                            <a:lnTo>
                              <a:pt x="893" y="827"/>
                            </a:lnTo>
                            <a:lnTo>
                              <a:pt x="893" y="827"/>
                            </a:lnTo>
                            <a:lnTo>
                              <a:pt x="893" y="827"/>
                            </a:lnTo>
                            <a:lnTo>
                              <a:pt x="493" y="0"/>
                            </a:lnTo>
                            <a:close/>
                          </a:path>
                        </a:pathLst>
                      </a:custGeom>
                      <a:grpFill/>
                      <a:ln w="19050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72021" tIns="36010" rIns="72021" bIns="3601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418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02020"/>
                          </a:solidFill>
                          <a:effectLst/>
                          <a:uLnTx/>
                          <a:uFillTx/>
                          <a:latin typeface="Arial" panose="020B0604020202020204"/>
                        </a:endParaRPr>
                      </a:p>
                    </p:txBody>
                  </p:sp>
                  <p:sp>
                    <p:nvSpPr>
                      <p:cNvPr id="228" name="Freeform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49" y="1290"/>
                        <a:ext cx="893" cy="827"/>
                      </a:xfrm>
                      <a:custGeom>
                        <a:avLst/>
                        <a:gdLst>
                          <a:gd name="T0" fmla="*/ 493 w 893"/>
                          <a:gd name="T1" fmla="*/ 0 h 827"/>
                          <a:gd name="T2" fmla="*/ 0 w 893"/>
                          <a:gd name="T3" fmla="*/ 624 h 827"/>
                          <a:gd name="T4" fmla="*/ 893 w 893"/>
                          <a:gd name="T5" fmla="*/ 827 h 827"/>
                          <a:gd name="T6" fmla="*/ 893 w 893"/>
                          <a:gd name="T7" fmla="*/ 827 h 827"/>
                          <a:gd name="T8" fmla="*/ 893 w 893"/>
                          <a:gd name="T9" fmla="*/ 827 h 827"/>
                          <a:gd name="T10" fmla="*/ 493 w 893"/>
                          <a:gd name="T11" fmla="*/ 0 h 82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893" h="827">
                            <a:moveTo>
                              <a:pt x="493" y="0"/>
                            </a:moveTo>
                            <a:lnTo>
                              <a:pt x="0" y="624"/>
                            </a:lnTo>
                            <a:lnTo>
                              <a:pt x="893" y="827"/>
                            </a:lnTo>
                            <a:lnTo>
                              <a:pt x="893" y="827"/>
                            </a:lnTo>
                            <a:lnTo>
                              <a:pt x="893" y="827"/>
                            </a:lnTo>
                            <a:lnTo>
                              <a:pt x="493" y="0"/>
                            </a:lnTo>
                          </a:path>
                        </a:pathLst>
                      </a:custGeom>
                      <a:grpFill/>
                      <a:ln w="19050">
                        <a:noFill/>
                        <a:round/>
                        <a:headEnd/>
                        <a:tailEnd/>
                      </a:ln>
                      <a:extLst/>
                    </p:spPr>
                    <p:txBody>
                      <a:bodyPr vert="horz" wrap="square" lIns="72021" tIns="36010" rIns="72021" bIns="3601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418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02020"/>
                          </a:solidFill>
                          <a:effectLst/>
                          <a:uLnTx/>
                          <a:uFillTx/>
                          <a:latin typeface="Arial" panose="020B0604020202020204"/>
                        </a:endParaRPr>
                      </a:p>
                    </p:txBody>
                  </p:sp>
                  <p:sp>
                    <p:nvSpPr>
                      <p:cNvPr id="229" name="Freeform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445" y="1293"/>
                        <a:ext cx="794" cy="824"/>
                      </a:xfrm>
                      <a:custGeom>
                        <a:avLst/>
                        <a:gdLst>
                          <a:gd name="T0" fmla="*/ 0 w 794"/>
                          <a:gd name="T1" fmla="*/ 0 h 824"/>
                          <a:gd name="T2" fmla="*/ 397 w 794"/>
                          <a:gd name="T3" fmla="*/ 824 h 824"/>
                          <a:gd name="T4" fmla="*/ 397 w 794"/>
                          <a:gd name="T5" fmla="*/ 824 h 824"/>
                          <a:gd name="T6" fmla="*/ 397 w 794"/>
                          <a:gd name="T7" fmla="*/ 824 h 824"/>
                          <a:gd name="T8" fmla="*/ 794 w 794"/>
                          <a:gd name="T9" fmla="*/ 0 h 824"/>
                          <a:gd name="T10" fmla="*/ 0 w 794"/>
                          <a:gd name="T11" fmla="*/ 0 h 82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794" h="824">
                            <a:moveTo>
                              <a:pt x="0" y="0"/>
                            </a:moveTo>
                            <a:lnTo>
                              <a:pt x="397" y="824"/>
                            </a:lnTo>
                            <a:lnTo>
                              <a:pt x="397" y="824"/>
                            </a:lnTo>
                            <a:lnTo>
                              <a:pt x="397" y="824"/>
                            </a:lnTo>
                            <a:lnTo>
                              <a:pt x="794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grpFill/>
                      <a:ln w="19050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72021" tIns="36010" rIns="72021" bIns="3601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418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02020"/>
                          </a:solidFill>
                          <a:effectLst/>
                          <a:uLnTx/>
                          <a:uFillTx/>
                          <a:latin typeface="Arial" panose="020B0604020202020204"/>
                        </a:endParaRPr>
                      </a:p>
                    </p:txBody>
                  </p:sp>
                  <p:sp>
                    <p:nvSpPr>
                      <p:cNvPr id="230" name="Freeform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445" y="1293"/>
                        <a:ext cx="794" cy="824"/>
                      </a:xfrm>
                      <a:custGeom>
                        <a:avLst/>
                        <a:gdLst>
                          <a:gd name="T0" fmla="*/ 0 w 794"/>
                          <a:gd name="T1" fmla="*/ 0 h 824"/>
                          <a:gd name="T2" fmla="*/ 397 w 794"/>
                          <a:gd name="T3" fmla="*/ 824 h 824"/>
                          <a:gd name="T4" fmla="*/ 397 w 794"/>
                          <a:gd name="T5" fmla="*/ 824 h 824"/>
                          <a:gd name="T6" fmla="*/ 397 w 794"/>
                          <a:gd name="T7" fmla="*/ 824 h 824"/>
                          <a:gd name="T8" fmla="*/ 794 w 794"/>
                          <a:gd name="T9" fmla="*/ 0 h 82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794" h="824">
                            <a:moveTo>
                              <a:pt x="0" y="0"/>
                            </a:moveTo>
                            <a:lnTo>
                              <a:pt x="397" y="824"/>
                            </a:lnTo>
                            <a:lnTo>
                              <a:pt x="397" y="824"/>
                            </a:lnTo>
                            <a:lnTo>
                              <a:pt x="397" y="824"/>
                            </a:lnTo>
                            <a:lnTo>
                              <a:pt x="794" y="0"/>
                            </a:lnTo>
                          </a:path>
                        </a:pathLst>
                      </a:custGeom>
                      <a:grpFill/>
                      <a:ln w="19050">
                        <a:noFill/>
                        <a:round/>
                        <a:headEnd/>
                        <a:tailEnd/>
                      </a:ln>
                      <a:extLst/>
                    </p:spPr>
                    <p:txBody>
                      <a:bodyPr vert="horz" wrap="square" lIns="72021" tIns="36010" rIns="72021" bIns="3601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418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02020"/>
                          </a:solidFill>
                          <a:effectLst/>
                          <a:uLnTx/>
                          <a:uFillTx/>
                          <a:latin typeface="Arial" panose="020B0604020202020204"/>
                        </a:endParaRPr>
                      </a:p>
                    </p:txBody>
                  </p:sp>
                  <p:sp>
                    <p:nvSpPr>
                      <p:cNvPr id="231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842" y="1290"/>
                        <a:ext cx="893" cy="827"/>
                      </a:xfrm>
                      <a:custGeom>
                        <a:avLst/>
                        <a:gdLst>
                          <a:gd name="T0" fmla="*/ 397 w 893"/>
                          <a:gd name="T1" fmla="*/ 0 h 827"/>
                          <a:gd name="T2" fmla="*/ 0 w 893"/>
                          <a:gd name="T3" fmla="*/ 827 h 827"/>
                          <a:gd name="T4" fmla="*/ 0 w 893"/>
                          <a:gd name="T5" fmla="*/ 827 h 827"/>
                          <a:gd name="T6" fmla="*/ 0 w 893"/>
                          <a:gd name="T7" fmla="*/ 827 h 827"/>
                          <a:gd name="T8" fmla="*/ 893 w 893"/>
                          <a:gd name="T9" fmla="*/ 624 h 827"/>
                          <a:gd name="T10" fmla="*/ 397 w 893"/>
                          <a:gd name="T11" fmla="*/ 0 h 82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893" h="827">
                            <a:moveTo>
                              <a:pt x="397" y="0"/>
                            </a:moveTo>
                            <a:lnTo>
                              <a:pt x="0" y="827"/>
                            </a:lnTo>
                            <a:lnTo>
                              <a:pt x="0" y="827"/>
                            </a:lnTo>
                            <a:lnTo>
                              <a:pt x="0" y="827"/>
                            </a:lnTo>
                            <a:lnTo>
                              <a:pt x="893" y="624"/>
                            </a:lnTo>
                            <a:lnTo>
                              <a:pt x="397" y="0"/>
                            </a:lnTo>
                            <a:close/>
                          </a:path>
                        </a:pathLst>
                      </a:custGeom>
                      <a:grpFill/>
                      <a:ln w="19050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72021" tIns="36010" rIns="72021" bIns="3601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418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02020"/>
                          </a:solidFill>
                          <a:effectLst/>
                          <a:uLnTx/>
                          <a:uFillTx/>
                          <a:latin typeface="Arial" panose="020B0604020202020204"/>
                        </a:endParaRPr>
                      </a:p>
                    </p:txBody>
                  </p:sp>
                  <p:sp>
                    <p:nvSpPr>
                      <p:cNvPr id="232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842" y="1290"/>
                        <a:ext cx="893" cy="827"/>
                      </a:xfrm>
                      <a:custGeom>
                        <a:avLst/>
                        <a:gdLst>
                          <a:gd name="T0" fmla="*/ 397 w 893"/>
                          <a:gd name="T1" fmla="*/ 0 h 827"/>
                          <a:gd name="T2" fmla="*/ 0 w 893"/>
                          <a:gd name="T3" fmla="*/ 827 h 827"/>
                          <a:gd name="T4" fmla="*/ 0 w 893"/>
                          <a:gd name="T5" fmla="*/ 827 h 827"/>
                          <a:gd name="T6" fmla="*/ 0 w 893"/>
                          <a:gd name="T7" fmla="*/ 827 h 827"/>
                          <a:gd name="T8" fmla="*/ 893 w 893"/>
                          <a:gd name="T9" fmla="*/ 624 h 827"/>
                          <a:gd name="T10" fmla="*/ 397 w 893"/>
                          <a:gd name="T11" fmla="*/ 0 h 82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893" h="827">
                            <a:moveTo>
                              <a:pt x="397" y="0"/>
                            </a:moveTo>
                            <a:lnTo>
                              <a:pt x="0" y="827"/>
                            </a:lnTo>
                            <a:lnTo>
                              <a:pt x="0" y="827"/>
                            </a:lnTo>
                            <a:lnTo>
                              <a:pt x="0" y="827"/>
                            </a:lnTo>
                            <a:lnTo>
                              <a:pt x="893" y="624"/>
                            </a:lnTo>
                            <a:lnTo>
                              <a:pt x="397" y="0"/>
                            </a:lnTo>
                          </a:path>
                        </a:pathLst>
                      </a:custGeom>
                      <a:grpFill/>
                      <a:ln w="19050">
                        <a:noFill/>
                        <a:round/>
                        <a:headEnd/>
                        <a:tailEnd/>
                      </a:ln>
                      <a:extLst/>
                    </p:spPr>
                    <p:txBody>
                      <a:bodyPr vert="horz" wrap="square" lIns="72021" tIns="36010" rIns="72021" bIns="3601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418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02020"/>
                          </a:solidFill>
                          <a:effectLst/>
                          <a:uLnTx/>
                          <a:uFillTx/>
                          <a:latin typeface="Arial" panose="020B0604020202020204"/>
                        </a:endParaRPr>
                      </a:p>
                    </p:txBody>
                  </p:sp>
                  <p:sp>
                    <p:nvSpPr>
                      <p:cNvPr id="233" name="Freeform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842" y="1914"/>
                        <a:ext cx="895" cy="775"/>
                      </a:xfrm>
                      <a:custGeom>
                        <a:avLst/>
                        <a:gdLst>
                          <a:gd name="T0" fmla="*/ 895 w 895"/>
                          <a:gd name="T1" fmla="*/ 0 h 775"/>
                          <a:gd name="T2" fmla="*/ 0 w 895"/>
                          <a:gd name="T3" fmla="*/ 203 h 775"/>
                          <a:gd name="T4" fmla="*/ 0 w 895"/>
                          <a:gd name="T5" fmla="*/ 203 h 775"/>
                          <a:gd name="T6" fmla="*/ 0 w 895"/>
                          <a:gd name="T7" fmla="*/ 203 h 775"/>
                          <a:gd name="T8" fmla="*/ 718 w 895"/>
                          <a:gd name="T9" fmla="*/ 775 h 775"/>
                          <a:gd name="T10" fmla="*/ 895 w 895"/>
                          <a:gd name="T11" fmla="*/ 0 h 77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895" h="775">
                            <a:moveTo>
                              <a:pt x="895" y="0"/>
                            </a:moveTo>
                            <a:lnTo>
                              <a:pt x="0" y="203"/>
                            </a:lnTo>
                            <a:lnTo>
                              <a:pt x="0" y="203"/>
                            </a:lnTo>
                            <a:lnTo>
                              <a:pt x="0" y="203"/>
                            </a:lnTo>
                            <a:lnTo>
                              <a:pt x="718" y="775"/>
                            </a:lnTo>
                            <a:lnTo>
                              <a:pt x="895" y="0"/>
                            </a:lnTo>
                            <a:close/>
                          </a:path>
                        </a:pathLst>
                      </a:custGeom>
                      <a:grpFill/>
                      <a:ln w="19050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72021" tIns="36010" rIns="72021" bIns="3601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418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02020"/>
                          </a:solidFill>
                          <a:effectLst/>
                          <a:uLnTx/>
                          <a:uFillTx/>
                          <a:latin typeface="Arial" panose="020B0604020202020204"/>
                        </a:endParaRPr>
                      </a:p>
                    </p:txBody>
                  </p:sp>
                  <p:sp>
                    <p:nvSpPr>
                      <p:cNvPr id="234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842" y="2115"/>
                        <a:ext cx="715" cy="916"/>
                      </a:xfrm>
                      <a:custGeom>
                        <a:avLst/>
                        <a:gdLst>
                          <a:gd name="T0" fmla="*/ 715 w 715"/>
                          <a:gd name="T1" fmla="*/ 572 h 916"/>
                          <a:gd name="T2" fmla="*/ 0 w 715"/>
                          <a:gd name="T3" fmla="*/ 0 h 916"/>
                          <a:gd name="T4" fmla="*/ 0 w 715"/>
                          <a:gd name="T5" fmla="*/ 0 h 916"/>
                          <a:gd name="T6" fmla="*/ 0 w 715"/>
                          <a:gd name="T7" fmla="*/ 0 h 916"/>
                          <a:gd name="T8" fmla="*/ 0 w 715"/>
                          <a:gd name="T9" fmla="*/ 916 h 916"/>
                          <a:gd name="T10" fmla="*/ 715 w 715"/>
                          <a:gd name="T11" fmla="*/ 572 h 916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715" h="916">
                            <a:moveTo>
                              <a:pt x="715" y="572"/>
                            </a:moveTo>
                            <a:lnTo>
                              <a:pt x="0" y="0"/>
                            </a:lnTo>
                            <a:lnTo>
                              <a:pt x="0" y="0"/>
                            </a:lnTo>
                            <a:lnTo>
                              <a:pt x="0" y="0"/>
                            </a:lnTo>
                            <a:lnTo>
                              <a:pt x="0" y="916"/>
                            </a:lnTo>
                            <a:lnTo>
                              <a:pt x="715" y="572"/>
                            </a:lnTo>
                            <a:close/>
                          </a:path>
                        </a:pathLst>
                      </a:custGeom>
                      <a:grpFill/>
                      <a:ln w="19050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72021" tIns="36010" rIns="72021" bIns="3601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418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02020"/>
                          </a:solidFill>
                          <a:effectLst/>
                          <a:uLnTx/>
                          <a:uFillTx/>
                          <a:latin typeface="Arial" panose="020B0604020202020204"/>
                        </a:endParaRPr>
                      </a:p>
                    </p:txBody>
                  </p:sp>
                </p:grpSp>
                <p:grpSp>
                  <p:nvGrpSpPr>
                    <p:cNvPr id="214" name="Group 31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8350006" y="3595660"/>
                      <a:ext cx="1665587" cy="1626525"/>
                      <a:chOff x="2946" y="1290"/>
                      <a:chExt cx="1791" cy="1749"/>
                    </a:xfrm>
                    <a:solidFill>
                      <a:srgbClr val="FFFFFF"/>
                    </a:solidFill>
                  </p:grpSpPr>
                  <p:sp>
                    <p:nvSpPr>
                      <p:cNvPr id="215" name="Freeform 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26" y="2117"/>
                        <a:ext cx="716" cy="916"/>
                      </a:xfrm>
                      <a:custGeom>
                        <a:avLst/>
                        <a:gdLst>
                          <a:gd name="T0" fmla="*/ 716 w 716"/>
                          <a:gd name="T1" fmla="*/ 916 h 916"/>
                          <a:gd name="T2" fmla="*/ 716 w 716"/>
                          <a:gd name="T3" fmla="*/ 0 h 916"/>
                          <a:gd name="T4" fmla="*/ 716 w 716"/>
                          <a:gd name="T5" fmla="*/ 0 h 916"/>
                          <a:gd name="T6" fmla="*/ 716 w 716"/>
                          <a:gd name="T7" fmla="*/ 0 h 916"/>
                          <a:gd name="T8" fmla="*/ 0 w 716"/>
                          <a:gd name="T9" fmla="*/ 572 h 916"/>
                          <a:gd name="T10" fmla="*/ 716 w 716"/>
                          <a:gd name="T11" fmla="*/ 916 h 916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716" h="916">
                            <a:moveTo>
                              <a:pt x="716" y="916"/>
                            </a:moveTo>
                            <a:lnTo>
                              <a:pt x="716" y="0"/>
                            </a:lnTo>
                            <a:lnTo>
                              <a:pt x="716" y="0"/>
                            </a:lnTo>
                            <a:lnTo>
                              <a:pt x="716" y="0"/>
                            </a:lnTo>
                            <a:lnTo>
                              <a:pt x="0" y="572"/>
                            </a:lnTo>
                            <a:lnTo>
                              <a:pt x="716" y="916"/>
                            </a:lnTo>
                            <a:close/>
                          </a:path>
                        </a:pathLst>
                      </a:custGeom>
                      <a:grpFill/>
                      <a:ln w="19050">
                        <a:solidFill>
                          <a:srgbClr val="FFFFFF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72021" tIns="36010" rIns="72021" bIns="3601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418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02020"/>
                          </a:solidFill>
                          <a:effectLst/>
                          <a:uLnTx/>
                          <a:uFillTx/>
                          <a:latin typeface="Arial" panose="020B0604020202020204"/>
                        </a:endParaRPr>
                      </a:p>
                    </p:txBody>
                  </p:sp>
                  <p:sp>
                    <p:nvSpPr>
                      <p:cNvPr id="216" name="Freeform 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46" y="1914"/>
                        <a:ext cx="896" cy="775"/>
                      </a:xfrm>
                      <a:custGeom>
                        <a:avLst/>
                        <a:gdLst>
                          <a:gd name="T0" fmla="*/ 177 w 896"/>
                          <a:gd name="T1" fmla="*/ 775 h 775"/>
                          <a:gd name="T2" fmla="*/ 896 w 896"/>
                          <a:gd name="T3" fmla="*/ 203 h 775"/>
                          <a:gd name="T4" fmla="*/ 896 w 896"/>
                          <a:gd name="T5" fmla="*/ 203 h 775"/>
                          <a:gd name="T6" fmla="*/ 896 w 896"/>
                          <a:gd name="T7" fmla="*/ 203 h 775"/>
                          <a:gd name="T8" fmla="*/ 0 w 896"/>
                          <a:gd name="T9" fmla="*/ 0 h 775"/>
                          <a:gd name="T10" fmla="*/ 177 w 896"/>
                          <a:gd name="T11" fmla="*/ 775 h 77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896" h="775">
                            <a:moveTo>
                              <a:pt x="177" y="775"/>
                            </a:moveTo>
                            <a:lnTo>
                              <a:pt x="896" y="203"/>
                            </a:lnTo>
                            <a:lnTo>
                              <a:pt x="896" y="203"/>
                            </a:lnTo>
                            <a:lnTo>
                              <a:pt x="896" y="203"/>
                            </a:lnTo>
                            <a:lnTo>
                              <a:pt x="0" y="0"/>
                            </a:lnTo>
                            <a:lnTo>
                              <a:pt x="177" y="775"/>
                            </a:lnTo>
                            <a:close/>
                          </a:path>
                        </a:pathLst>
                      </a:custGeom>
                      <a:grpFill/>
                      <a:ln w="19050">
                        <a:solidFill>
                          <a:srgbClr val="FFFFFF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72021" tIns="36010" rIns="72021" bIns="3601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418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02020"/>
                          </a:solidFill>
                          <a:effectLst/>
                          <a:uLnTx/>
                          <a:uFillTx/>
                          <a:latin typeface="Arial" panose="020B0604020202020204"/>
                        </a:endParaRPr>
                      </a:p>
                    </p:txBody>
                  </p:sp>
                  <p:sp>
                    <p:nvSpPr>
                      <p:cNvPr id="217" name="Freeform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49" y="1290"/>
                        <a:ext cx="893" cy="827"/>
                      </a:xfrm>
                      <a:custGeom>
                        <a:avLst/>
                        <a:gdLst>
                          <a:gd name="T0" fmla="*/ 493 w 893"/>
                          <a:gd name="T1" fmla="*/ 0 h 827"/>
                          <a:gd name="T2" fmla="*/ 0 w 893"/>
                          <a:gd name="T3" fmla="*/ 624 h 827"/>
                          <a:gd name="T4" fmla="*/ 893 w 893"/>
                          <a:gd name="T5" fmla="*/ 827 h 827"/>
                          <a:gd name="T6" fmla="*/ 893 w 893"/>
                          <a:gd name="T7" fmla="*/ 827 h 827"/>
                          <a:gd name="T8" fmla="*/ 893 w 893"/>
                          <a:gd name="T9" fmla="*/ 827 h 827"/>
                          <a:gd name="T10" fmla="*/ 493 w 893"/>
                          <a:gd name="T11" fmla="*/ 0 h 82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893" h="827">
                            <a:moveTo>
                              <a:pt x="493" y="0"/>
                            </a:moveTo>
                            <a:lnTo>
                              <a:pt x="0" y="624"/>
                            </a:lnTo>
                            <a:lnTo>
                              <a:pt x="893" y="827"/>
                            </a:lnTo>
                            <a:lnTo>
                              <a:pt x="893" y="827"/>
                            </a:lnTo>
                            <a:lnTo>
                              <a:pt x="893" y="827"/>
                            </a:lnTo>
                            <a:lnTo>
                              <a:pt x="493" y="0"/>
                            </a:lnTo>
                            <a:close/>
                          </a:path>
                        </a:pathLst>
                      </a:custGeom>
                      <a:grpFill/>
                      <a:ln w="19050">
                        <a:solidFill>
                          <a:srgbClr val="FFFFFF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72021" tIns="36010" rIns="72021" bIns="3601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418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02020"/>
                          </a:solidFill>
                          <a:effectLst/>
                          <a:uLnTx/>
                          <a:uFillTx/>
                          <a:latin typeface="Arial" panose="020B0604020202020204"/>
                        </a:endParaRPr>
                      </a:p>
                    </p:txBody>
                  </p:sp>
                  <p:sp>
                    <p:nvSpPr>
                      <p:cNvPr id="218" name="Freeform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49" y="1290"/>
                        <a:ext cx="893" cy="827"/>
                      </a:xfrm>
                      <a:custGeom>
                        <a:avLst/>
                        <a:gdLst>
                          <a:gd name="T0" fmla="*/ 493 w 893"/>
                          <a:gd name="T1" fmla="*/ 0 h 827"/>
                          <a:gd name="T2" fmla="*/ 0 w 893"/>
                          <a:gd name="T3" fmla="*/ 624 h 827"/>
                          <a:gd name="T4" fmla="*/ 893 w 893"/>
                          <a:gd name="T5" fmla="*/ 827 h 827"/>
                          <a:gd name="T6" fmla="*/ 893 w 893"/>
                          <a:gd name="T7" fmla="*/ 827 h 827"/>
                          <a:gd name="T8" fmla="*/ 893 w 893"/>
                          <a:gd name="T9" fmla="*/ 827 h 827"/>
                          <a:gd name="T10" fmla="*/ 493 w 893"/>
                          <a:gd name="T11" fmla="*/ 0 h 82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893" h="827">
                            <a:moveTo>
                              <a:pt x="493" y="0"/>
                            </a:moveTo>
                            <a:lnTo>
                              <a:pt x="0" y="624"/>
                            </a:lnTo>
                            <a:lnTo>
                              <a:pt x="893" y="827"/>
                            </a:lnTo>
                            <a:lnTo>
                              <a:pt x="893" y="827"/>
                            </a:lnTo>
                            <a:lnTo>
                              <a:pt x="893" y="827"/>
                            </a:lnTo>
                            <a:lnTo>
                              <a:pt x="493" y="0"/>
                            </a:lnTo>
                          </a:path>
                        </a:pathLst>
                      </a:custGeom>
                      <a:grpFill/>
                      <a:ln w="19050">
                        <a:solidFill>
                          <a:srgbClr val="FFFFFF"/>
                        </a:solidFill>
                        <a:round/>
                        <a:headEnd/>
                        <a:tailEnd/>
                      </a:ln>
                      <a:extLst/>
                    </p:spPr>
                    <p:txBody>
                      <a:bodyPr vert="horz" wrap="square" lIns="72021" tIns="36010" rIns="72021" bIns="3601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418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02020"/>
                          </a:solidFill>
                          <a:effectLst/>
                          <a:uLnTx/>
                          <a:uFillTx/>
                          <a:latin typeface="Arial" panose="020B0604020202020204"/>
                        </a:endParaRPr>
                      </a:p>
                    </p:txBody>
                  </p:sp>
                  <p:sp>
                    <p:nvSpPr>
                      <p:cNvPr id="219" name="Freeform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445" y="1293"/>
                        <a:ext cx="794" cy="824"/>
                      </a:xfrm>
                      <a:custGeom>
                        <a:avLst/>
                        <a:gdLst>
                          <a:gd name="T0" fmla="*/ 0 w 794"/>
                          <a:gd name="T1" fmla="*/ 0 h 824"/>
                          <a:gd name="T2" fmla="*/ 397 w 794"/>
                          <a:gd name="T3" fmla="*/ 824 h 824"/>
                          <a:gd name="T4" fmla="*/ 397 w 794"/>
                          <a:gd name="T5" fmla="*/ 824 h 824"/>
                          <a:gd name="T6" fmla="*/ 397 w 794"/>
                          <a:gd name="T7" fmla="*/ 824 h 824"/>
                          <a:gd name="T8" fmla="*/ 794 w 794"/>
                          <a:gd name="T9" fmla="*/ 0 h 824"/>
                          <a:gd name="T10" fmla="*/ 0 w 794"/>
                          <a:gd name="T11" fmla="*/ 0 h 82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794" h="824">
                            <a:moveTo>
                              <a:pt x="0" y="0"/>
                            </a:moveTo>
                            <a:lnTo>
                              <a:pt x="397" y="824"/>
                            </a:lnTo>
                            <a:lnTo>
                              <a:pt x="397" y="824"/>
                            </a:lnTo>
                            <a:lnTo>
                              <a:pt x="397" y="824"/>
                            </a:lnTo>
                            <a:lnTo>
                              <a:pt x="794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grpFill/>
                      <a:ln w="19050">
                        <a:solidFill>
                          <a:srgbClr val="FFFFFF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72021" tIns="36010" rIns="72021" bIns="3601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418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02020"/>
                          </a:solidFill>
                          <a:effectLst/>
                          <a:uLnTx/>
                          <a:uFillTx/>
                          <a:latin typeface="Arial" panose="020B0604020202020204"/>
                        </a:endParaRPr>
                      </a:p>
                    </p:txBody>
                  </p:sp>
                  <p:sp>
                    <p:nvSpPr>
                      <p:cNvPr id="220" name="Freeform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445" y="1293"/>
                        <a:ext cx="794" cy="824"/>
                      </a:xfrm>
                      <a:custGeom>
                        <a:avLst/>
                        <a:gdLst>
                          <a:gd name="T0" fmla="*/ 0 w 794"/>
                          <a:gd name="T1" fmla="*/ 0 h 824"/>
                          <a:gd name="T2" fmla="*/ 397 w 794"/>
                          <a:gd name="T3" fmla="*/ 824 h 824"/>
                          <a:gd name="T4" fmla="*/ 397 w 794"/>
                          <a:gd name="T5" fmla="*/ 824 h 824"/>
                          <a:gd name="T6" fmla="*/ 397 w 794"/>
                          <a:gd name="T7" fmla="*/ 824 h 824"/>
                          <a:gd name="T8" fmla="*/ 794 w 794"/>
                          <a:gd name="T9" fmla="*/ 0 h 82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794" h="824">
                            <a:moveTo>
                              <a:pt x="0" y="0"/>
                            </a:moveTo>
                            <a:lnTo>
                              <a:pt x="397" y="824"/>
                            </a:lnTo>
                            <a:lnTo>
                              <a:pt x="397" y="824"/>
                            </a:lnTo>
                            <a:lnTo>
                              <a:pt x="397" y="824"/>
                            </a:lnTo>
                            <a:lnTo>
                              <a:pt x="794" y="0"/>
                            </a:lnTo>
                          </a:path>
                        </a:pathLst>
                      </a:custGeom>
                      <a:grpFill/>
                      <a:ln w="19050">
                        <a:solidFill>
                          <a:srgbClr val="FFFFFF"/>
                        </a:solidFill>
                        <a:round/>
                        <a:headEnd/>
                        <a:tailEnd/>
                      </a:ln>
                      <a:extLst/>
                    </p:spPr>
                    <p:txBody>
                      <a:bodyPr vert="horz" wrap="square" lIns="72021" tIns="36010" rIns="72021" bIns="3601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418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202020"/>
                          </a:solidFill>
                          <a:effectLst/>
                          <a:uLnTx/>
                          <a:uFillTx/>
                          <a:latin typeface="Arial" panose="020B0604020202020204"/>
                        </a:endParaRPr>
                      </a:p>
                    </p:txBody>
                  </p:sp>
                  <p:sp>
                    <p:nvSpPr>
                      <p:cNvPr id="221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842" y="1290"/>
                        <a:ext cx="893" cy="827"/>
                      </a:xfrm>
                      <a:custGeom>
                        <a:avLst/>
                        <a:gdLst>
                          <a:gd name="T0" fmla="*/ 397 w 893"/>
                          <a:gd name="T1" fmla="*/ 0 h 827"/>
                          <a:gd name="T2" fmla="*/ 0 w 893"/>
                          <a:gd name="T3" fmla="*/ 827 h 827"/>
                          <a:gd name="T4" fmla="*/ 0 w 893"/>
                          <a:gd name="T5" fmla="*/ 827 h 827"/>
                          <a:gd name="T6" fmla="*/ 0 w 893"/>
                          <a:gd name="T7" fmla="*/ 827 h 827"/>
                          <a:gd name="T8" fmla="*/ 893 w 893"/>
                          <a:gd name="T9" fmla="*/ 624 h 827"/>
                          <a:gd name="T10" fmla="*/ 397 w 893"/>
                          <a:gd name="T11" fmla="*/ 0 h 82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893" h="827">
                            <a:moveTo>
                              <a:pt x="397" y="0"/>
                            </a:moveTo>
                            <a:lnTo>
                              <a:pt x="0" y="827"/>
                            </a:lnTo>
                            <a:lnTo>
                              <a:pt x="0" y="827"/>
                            </a:lnTo>
                            <a:lnTo>
                              <a:pt x="0" y="827"/>
                            </a:lnTo>
                            <a:lnTo>
                              <a:pt x="893" y="624"/>
                            </a:lnTo>
                            <a:lnTo>
                              <a:pt x="397" y="0"/>
                            </a:lnTo>
                            <a:close/>
                          </a:path>
                        </a:pathLst>
                      </a:custGeom>
                      <a:grpFill/>
                      <a:ln w="19050">
                        <a:solidFill>
                          <a:srgbClr val="FFFFFF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72021" tIns="36010" rIns="72021" bIns="3601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418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02020"/>
                          </a:solidFill>
                          <a:effectLst/>
                          <a:uLnTx/>
                          <a:uFillTx/>
                          <a:latin typeface="Arial" panose="020B0604020202020204"/>
                        </a:endParaRPr>
                      </a:p>
                    </p:txBody>
                  </p:sp>
                  <p:sp>
                    <p:nvSpPr>
                      <p:cNvPr id="222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842" y="1290"/>
                        <a:ext cx="893" cy="827"/>
                      </a:xfrm>
                      <a:custGeom>
                        <a:avLst/>
                        <a:gdLst>
                          <a:gd name="T0" fmla="*/ 397 w 893"/>
                          <a:gd name="T1" fmla="*/ 0 h 827"/>
                          <a:gd name="T2" fmla="*/ 0 w 893"/>
                          <a:gd name="T3" fmla="*/ 827 h 827"/>
                          <a:gd name="T4" fmla="*/ 0 w 893"/>
                          <a:gd name="T5" fmla="*/ 827 h 827"/>
                          <a:gd name="T6" fmla="*/ 0 w 893"/>
                          <a:gd name="T7" fmla="*/ 827 h 827"/>
                          <a:gd name="T8" fmla="*/ 893 w 893"/>
                          <a:gd name="T9" fmla="*/ 624 h 827"/>
                          <a:gd name="T10" fmla="*/ 397 w 893"/>
                          <a:gd name="T11" fmla="*/ 0 h 82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893" h="827">
                            <a:moveTo>
                              <a:pt x="397" y="0"/>
                            </a:moveTo>
                            <a:lnTo>
                              <a:pt x="0" y="827"/>
                            </a:lnTo>
                            <a:lnTo>
                              <a:pt x="0" y="827"/>
                            </a:lnTo>
                            <a:lnTo>
                              <a:pt x="0" y="827"/>
                            </a:lnTo>
                            <a:lnTo>
                              <a:pt x="893" y="624"/>
                            </a:lnTo>
                            <a:lnTo>
                              <a:pt x="397" y="0"/>
                            </a:lnTo>
                          </a:path>
                        </a:pathLst>
                      </a:custGeom>
                      <a:grpFill/>
                      <a:ln w="19050">
                        <a:solidFill>
                          <a:srgbClr val="FFFFFF"/>
                        </a:solidFill>
                        <a:round/>
                        <a:headEnd/>
                        <a:tailEnd/>
                      </a:ln>
                      <a:extLst/>
                    </p:spPr>
                    <p:txBody>
                      <a:bodyPr vert="horz" wrap="square" lIns="72021" tIns="36010" rIns="72021" bIns="3601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418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02020"/>
                          </a:solidFill>
                          <a:effectLst/>
                          <a:uLnTx/>
                          <a:uFillTx/>
                          <a:latin typeface="Arial" panose="020B0604020202020204"/>
                        </a:endParaRPr>
                      </a:p>
                    </p:txBody>
                  </p:sp>
                  <p:sp>
                    <p:nvSpPr>
                      <p:cNvPr id="223" name="Freeform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842" y="1914"/>
                        <a:ext cx="895" cy="775"/>
                      </a:xfrm>
                      <a:custGeom>
                        <a:avLst/>
                        <a:gdLst>
                          <a:gd name="T0" fmla="*/ 895 w 895"/>
                          <a:gd name="T1" fmla="*/ 0 h 775"/>
                          <a:gd name="T2" fmla="*/ 0 w 895"/>
                          <a:gd name="T3" fmla="*/ 203 h 775"/>
                          <a:gd name="T4" fmla="*/ 0 w 895"/>
                          <a:gd name="T5" fmla="*/ 203 h 775"/>
                          <a:gd name="T6" fmla="*/ 0 w 895"/>
                          <a:gd name="T7" fmla="*/ 203 h 775"/>
                          <a:gd name="T8" fmla="*/ 718 w 895"/>
                          <a:gd name="T9" fmla="*/ 775 h 775"/>
                          <a:gd name="T10" fmla="*/ 895 w 895"/>
                          <a:gd name="T11" fmla="*/ 0 h 77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895" h="775">
                            <a:moveTo>
                              <a:pt x="895" y="0"/>
                            </a:moveTo>
                            <a:lnTo>
                              <a:pt x="0" y="203"/>
                            </a:lnTo>
                            <a:lnTo>
                              <a:pt x="0" y="203"/>
                            </a:lnTo>
                            <a:lnTo>
                              <a:pt x="0" y="203"/>
                            </a:lnTo>
                            <a:lnTo>
                              <a:pt x="718" y="775"/>
                            </a:lnTo>
                            <a:lnTo>
                              <a:pt x="895" y="0"/>
                            </a:lnTo>
                            <a:close/>
                          </a:path>
                        </a:pathLst>
                      </a:custGeom>
                      <a:grpFill/>
                      <a:ln w="19050">
                        <a:solidFill>
                          <a:srgbClr val="FFFFFF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72021" tIns="36010" rIns="72021" bIns="3601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418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02020"/>
                          </a:solidFill>
                          <a:effectLst/>
                          <a:uLnTx/>
                          <a:uFillTx/>
                          <a:latin typeface="Arial" panose="020B0604020202020204"/>
                        </a:endParaRPr>
                      </a:p>
                    </p:txBody>
                  </p:sp>
                  <p:sp>
                    <p:nvSpPr>
                      <p:cNvPr id="224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844" y="2123"/>
                        <a:ext cx="715" cy="916"/>
                      </a:xfrm>
                      <a:custGeom>
                        <a:avLst/>
                        <a:gdLst>
                          <a:gd name="T0" fmla="*/ 715 w 715"/>
                          <a:gd name="T1" fmla="*/ 572 h 916"/>
                          <a:gd name="T2" fmla="*/ 0 w 715"/>
                          <a:gd name="T3" fmla="*/ 0 h 916"/>
                          <a:gd name="T4" fmla="*/ 0 w 715"/>
                          <a:gd name="T5" fmla="*/ 0 h 916"/>
                          <a:gd name="T6" fmla="*/ 0 w 715"/>
                          <a:gd name="T7" fmla="*/ 0 h 916"/>
                          <a:gd name="T8" fmla="*/ 0 w 715"/>
                          <a:gd name="T9" fmla="*/ 916 h 916"/>
                          <a:gd name="T10" fmla="*/ 715 w 715"/>
                          <a:gd name="T11" fmla="*/ 572 h 916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</a:cxnLst>
                        <a:rect l="0" t="0" r="r" b="b"/>
                        <a:pathLst>
                          <a:path w="715" h="916">
                            <a:moveTo>
                              <a:pt x="715" y="572"/>
                            </a:moveTo>
                            <a:lnTo>
                              <a:pt x="0" y="0"/>
                            </a:lnTo>
                            <a:lnTo>
                              <a:pt x="0" y="0"/>
                            </a:lnTo>
                            <a:lnTo>
                              <a:pt x="0" y="0"/>
                            </a:lnTo>
                            <a:lnTo>
                              <a:pt x="0" y="916"/>
                            </a:lnTo>
                            <a:lnTo>
                              <a:pt x="715" y="572"/>
                            </a:lnTo>
                            <a:close/>
                          </a:path>
                        </a:pathLst>
                      </a:custGeom>
                      <a:grpFill/>
                      <a:ln w="19050">
                        <a:solidFill>
                          <a:srgbClr val="FFFFFF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72021" tIns="36010" rIns="72021" bIns="3601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418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02020"/>
                          </a:solidFill>
                          <a:effectLst/>
                          <a:uLnTx/>
                          <a:uFillTx/>
                          <a:latin typeface="Arial" panose="020B0604020202020204"/>
                        </a:endParaRPr>
                      </a:p>
                    </p:txBody>
                  </p:sp>
                </p:grpSp>
              </p:grpSp>
            </p:grpSp>
            <p:sp>
              <p:nvSpPr>
                <p:cNvPr id="190" name="Graphic 1776">
                  <a:extLst>
                    <a:ext uri="{FF2B5EF4-FFF2-40B4-BE49-F238E27FC236}">
                      <a16:creationId xmlns:a16="http://schemas.microsoft.com/office/drawing/2014/main" id="{42746F4A-D5CD-7048-B3F6-FC3CF83F1CDC}"/>
                    </a:ext>
                  </a:extLst>
                </p:cNvPr>
                <p:cNvSpPr/>
                <p:nvPr/>
              </p:nvSpPr>
              <p:spPr>
                <a:xfrm>
                  <a:off x="5428419" y="2956483"/>
                  <a:ext cx="334342" cy="365125"/>
                </a:xfrm>
                <a:custGeom>
                  <a:avLst/>
                  <a:gdLst>
                    <a:gd name="connsiteX0" fmla="*/ 186771 w 334342"/>
                    <a:gd name="connsiteY0" fmla="*/ 0 h 365125"/>
                    <a:gd name="connsiteX1" fmla="*/ 183728 w 334342"/>
                    <a:gd name="connsiteY1" fmla="*/ 0 h 365125"/>
                    <a:gd name="connsiteX2" fmla="*/ 30072 w 334342"/>
                    <a:gd name="connsiteY2" fmla="*/ 147571 h 365125"/>
                    <a:gd name="connsiteX3" fmla="*/ 30072 w 334342"/>
                    <a:gd name="connsiteY3" fmla="*/ 164306 h 365125"/>
                    <a:gd name="connsiteX4" fmla="*/ 1166 w 334342"/>
                    <a:gd name="connsiteY4" fmla="*/ 237331 h 365125"/>
                    <a:gd name="connsiteX5" fmla="*/ 8773 w 334342"/>
                    <a:gd name="connsiteY5" fmla="*/ 257109 h 365125"/>
                    <a:gd name="connsiteX6" fmla="*/ 30072 w 334342"/>
                    <a:gd name="connsiteY6" fmla="*/ 267758 h 365125"/>
                    <a:gd name="connsiteX7" fmla="*/ 30072 w 334342"/>
                    <a:gd name="connsiteY7" fmla="*/ 319484 h 365125"/>
                    <a:gd name="connsiteX8" fmla="*/ 75712 w 334342"/>
                    <a:gd name="connsiteY8" fmla="*/ 365125 h 365125"/>
                    <a:gd name="connsiteX9" fmla="*/ 136567 w 334342"/>
                    <a:gd name="connsiteY9" fmla="*/ 365125 h 365125"/>
                    <a:gd name="connsiteX10" fmla="*/ 227848 w 334342"/>
                    <a:gd name="connsiteY10" fmla="*/ 273844 h 365125"/>
                    <a:gd name="connsiteX11" fmla="*/ 227848 w 334342"/>
                    <a:gd name="connsiteY11" fmla="*/ 211468 h 365125"/>
                    <a:gd name="connsiteX12" fmla="*/ 273488 w 334342"/>
                    <a:gd name="connsiteY12" fmla="*/ 152135 h 365125"/>
                    <a:gd name="connsiteX13" fmla="*/ 212634 w 334342"/>
                    <a:gd name="connsiteY13" fmla="*/ 91281 h 365125"/>
                    <a:gd name="connsiteX14" fmla="*/ 151780 w 334342"/>
                    <a:gd name="connsiteY14" fmla="*/ 152135 h 365125"/>
                    <a:gd name="connsiteX15" fmla="*/ 197421 w 334342"/>
                    <a:gd name="connsiteY15" fmla="*/ 211468 h 365125"/>
                    <a:gd name="connsiteX16" fmla="*/ 197421 w 334342"/>
                    <a:gd name="connsiteY16" fmla="*/ 273844 h 365125"/>
                    <a:gd name="connsiteX17" fmla="*/ 136567 w 334342"/>
                    <a:gd name="connsiteY17" fmla="*/ 334698 h 365125"/>
                    <a:gd name="connsiteX18" fmla="*/ 75712 w 334342"/>
                    <a:gd name="connsiteY18" fmla="*/ 334698 h 365125"/>
                    <a:gd name="connsiteX19" fmla="*/ 60499 w 334342"/>
                    <a:gd name="connsiteY19" fmla="*/ 319484 h 365125"/>
                    <a:gd name="connsiteX20" fmla="*/ 60499 w 334342"/>
                    <a:gd name="connsiteY20" fmla="*/ 258630 h 365125"/>
                    <a:gd name="connsiteX21" fmla="*/ 51371 w 334342"/>
                    <a:gd name="connsiteY21" fmla="*/ 244938 h 365125"/>
                    <a:gd name="connsiteX22" fmla="*/ 33114 w 334342"/>
                    <a:gd name="connsiteY22" fmla="*/ 235810 h 365125"/>
                    <a:gd name="connsiteX23" fmla="*/ 58977 w 334342"/>
                    <a:gd name="connsiteY23" fmla="*/ 173434 h 365125"/>
                    <a:gd name="connsiteX24" fmla="*/ 60499 w 334342"/>
                    <a:gd name="connsiteY24" fmla="*/ 167349 h 365125"/>
                    <a:gd name="connsiteX25" fmla="*/ 60499 w 334342"/>
                    <a:gd name="connsiteY25" fmla="*/ 147571 h 365125"/>
                    <a:gd name="connsiteX26" fmla="*/ 186771 w 334342"/>
                    <a:gd name="connsiteY26" fmla="*/ 30427 h 365125"/>
                    <a:gd name="connsiteX27" fmla="*/ 303915 w 334342"/>
                    <a:gd name="connsiteY27" fmla="*/ 153657 h 365125"/>
                    <a:gd name="connsiteX28" fmla="*/ 262839 w 334342"/>
                    <a:gd name="connsiteY28" fmla="*/ 243417 h 365125"/>
                    <a:gd name="connsiteX29" fmla="*/ 258275 w 334342"/>
                    <a:gd name="connsiteY29" fmla="*/ 254066 h 365125"/>
                    <a:gd name="connsiteX30" fmla="*/ 258275 w 334342"/>
                    <a:gd name="connsiteY30" fmla="*/ 349911 h 365125"/>
                    <a:gd name="connsiteX31" fmla="*/ 273488 w 334342"/>
                    <a:gd name="connsiteY31" fmla="*/ 365125 h 365125"/>
                    <a:gd name="connsiteX32" fmla="*/ 288702 w 334342"/>
                    <a:gd name="connsiteY32" fmla="*/ 349911 h 365125"/>
                    <a:gd name="connsiteX33" fmla="*/ 288702 w 334342"/>
                    <a:gd name="connsiteY33" fmla="*/ 260152 h 365125"/>
                    <a:gd name="connsiteX34" fmla="*/ 334343 w 334342"/>
                    <a:gd name="connsiteY34" fmla="*/ 153657 h 365125"/>
                    <a:gd name="connsiteX35" fmla="*/ 186771 w 334342"/>
                    <a:gd name="connsiteY35" fmla="*/ 0 h 365125"/>
                    <a:gd name="connsiteX36" fmla="*/ 182207 w 334342"/>
                    <a:gd name="connsiteY36" fmla="*/ 152135 h 365125"/>
                    <a:gd name="connsiteX37" fmla="*/ 212634 w 334342"/>
                    <a:gd name="connsiteY37" fmla="*/ 121708 h 365125"/>
                    <a:gd name="connsiteX38" fmla="*/ 243061 w 334342"/>
                    <a:gd name="connsiteY38" fmla="*/ 152135 h 365125"/>
                    <a:gd name="connsiteX39" fmla="*/ 212634 w 334342"/>
                    <a:gd name="connsiteY39" fmla="*/ 182563 h 365125"/>
                    <a:gd name="connsiteX40" fmla="*/ 182207 w 334342"/>
                    <a:gd name="connsiteY40" fmla="*/ 152135 h 3651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334342" h="365125">
                      <a:moveTo>
                        <a:pt x="186771" y="0"/>
                      </a:moveTo>
                      <a:cubicBezTo>
                        <a:pt x="185250" y="0"/>
                        <a:pt x="185250" y="0"/>
                        <a:pt x="183728" y="0"/>
                      </a:cubicBezTo>
                      <a:cubicBezTo>
                        <a:pt x="100054" y="0"/>
                        <a:pt x="31593" y="65418"/>
                        <a:pt x="30072" y="147571"/>
                      </a:cubicBezTo>
                      <a:lnTo>
                        <a:pt x="30072" y="164306"/>
                      </a:lnTo>
                      <a:lnTo>
                        <a:pt x="1166" y="237331"/>
                      </a:lnTo>
                      <a:cubicBezTo>
                        <a:pt x="-1877" y="244938"/>
                        <a:pt x="1166" y="252545"/>
                        <a:pt x="8773" y="257109"/>
                      </a:cubicBezTo>
                      <a:lnTo>
                        <a:pt x="30072" y="267758"/>
                      </a:lnTo>
                      <a:lnTo>
                        <a:pt x="30072" y="319484"/>
                      </a:lnTo>
                      <a:cubicBezTo>
                        <a:pt x="30072" y="345347"/>
                        <a:pt x="49849" y="365125"/>
                        <a:pt x="75712" y="365125"/>
                      </a:cubicBezTo>
                      <a:lnTo>
                        <a:pt x="136567" y="365125"/>
                      </a:lnTo>
                      <a:cubicBezTo>
                        <a:pt x="188293" y="365125"/>
                        <a:pt x="227848" y="325570"/>
                        <a:pt x="227848" y="273844"/>
                      </a:cubicBezTo>
                      <a:lnTo>
                        <a:pt x="227848" y="211468"/>
                      </a:lnTo>
                      <a:cubicBezTo>
                        <a:pt x="253711" y="205383"/>
                        <a:pt x="273488" y="181041"/>
                        <a:pt x="273488" y="152135"/>
                      </a:cubicBezTo>
                      <a:cubicBezTo>
                        <a:pt x="273488" y="118666"/>
                        <a:pt x="246104" y="91281"/>
                        <a:pt x="212634" y="91281"/>
                      </a:cubicBezTo>
                      <a:cubicBezTo>
                        <a:pt x="179164" y="91281"/>
                        <a:pt x="151780" y="118666"/>
                        <a:pt x="151780" y="152135"/>
                      </a:cubicBezTo>
                      <a:cubicBezTo>
                        <a:pt x="151780" y="181041"/>
                        <a:pt x="171558" y="203861"/>
                        <a:pt x="197421" y="211468"/>
                      </a:cubicBezTo>
                      <a:lnTo>
                        <a:pt x="197421" y="273844"/>
                      </a:lnTo>
                      <a:cubicBezTo>
                        <a:pt x="197421" y="307314"/>
                        <a:pt x="170036" y="334698"/>
                        <a:pt x="136567" y="334698"/>
                      </a:cubicBezTo>
                      <a:lnTo>
                        <a:pt x="75712" y="334698"/>
                      </a:lnTo>
                      <a:cubicBezTo>
                        <a:pt x="66584" y="334698"/>
                        <a:pt x="60499" y="328613"/>
                        <a:pt x="60499" y="319484"/>
                      </a:cubicBezTo>
                      <a:lnTo>
                        <a:pt x="60499" y="258630"/>
                      </a:lnTo>
                      <a:cubicBezTo>
                        <a:pt x="60499" y="252545"/>
                        <a:pt x="57456" y="247981"/>
                        <a:pt x="51371" y="244938"/>
                      </a:cubicBezTo>
                      <a:lnTo>
                        <a:pt x="33114" y="235810"/>
                      </a:lnTo>
                      <a:lnTo>
                        <a:pt x="58977" y="173434"/>
                      </a:lnTo>
                      <a:cubicBezTo>
                        <a:pt x="60499" y="171913"/>
                        <a:pt x="60499" y="168870"/>
                        <a:pt x="60499" y="167349"/>
                      </a:cubicBezTo>
                      <a:lnTo>
                        <a:pt x="60499" y="147571"/>
                      </a:lnTo>
                      <a:cubicBezTo>
                        <a:pt x="62020" y="82153"/>
                        <a:pt x="118310" y="28906"/>
                        <a:pt x="186771" y="30427"/>
                      </a:cubicBezTo>
                      <a:cubicBezTo>
                        <a:pt x="252189" y="33470"/>
                        <a:pt x="303915" y="86717"/>
                        <a:pt x="303915" y="153657"/>
                      </a:cubicBezTo>
                      <a:cubicBezTo>
                        <a:pt x="303915" y="187127"/>
                        <a:pt x="288702" y="219075"/>
                        <a:pt x="262839" y="243417"/>
                      </a:cubicBezTo>
                      <a:cubicBezTo>
                        <a:pt x="259796" y="246459"/>
                        <a:pt x="258275" y="251023"/>
                        <a:pt x="258275" y="254066"/>
                      </a:cubicBezTo>
                      <a:lnTo>
                        <a:pt x="258275" y="349911"/>
                      </a:lnTo>
                      <a:cubicBezTo>
                        <a:pt x="258275" y="359040"/>
                        <a:pt x="264360" y="365125"/>
                        <a:pt x="273488" y="365125"/>
                      </a:cubicBezTo>
                      <a:cubicBezTo>
                        <a:pt x="282617" y="365125"/>
                        <a:pt x="288702" y="359040"/>
                        <a:pt x="288702" y="349911"/>
                      </a:cubicBezTo>
                      <a:lnTo>
                        <a:pt x="288702" y="260152"/>
                      </a:lnTo>
                      <a:cubicBezTo>
                        <a:pt x="317608" y="231246"/>
                        <a:pt x="334343" y="193212"/>
                        <a:pt x="334343" y="153657"/>
                      </a:cubicBezTo>
                      <a:cubicBezTo>
                        <a:pt x="334343" y="71504"/>
                        <a:pt x="270446" y="3043"/>
                        <a:pt x="186771" y="0"/>
                      </a:cubicBezTo>
                      <a:close/>
                      <a:moveTo>
                        <a:pt x="182207" y="152135"/>
                      </a:moveTo>
                      <a:cubicBezTo>
                        <a:pt x="182207" y="135401"/>
                        <a:pt x="195899" y="121708"/>
                        <a:pt x="212634" y="121708"/>
                      </a:cubicBezTo>
                      <a:cubicBezTo>
                        <a:pt x="229369" y="121708"/>
                        <a:pt x="243061" y="135401"/>
                        <a:pt x="243061" y="152135"/>
                      </a:cubicBezTo>
                      <a:cubicBezTo>
                        <a:pt x="243061" y="168870"/>
                        <a:pt x="229369" y="182563"/>
                        <a:pt x="212634" y="182563"/>
                      </a:cubicBezTo>
                      <a:cubicBezTo>
                        <a:pt x="195899" y="182563"/>
                        <a:pt x="182207" y="168870"/>
                        <a:pt x="182207" y="15213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solidFill>
                    <a:srgbClr val="0077A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20202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  <p:grpSp>
              <p:nvGrpSpPr>
                <p:cNvPr id="191" name="Graphic 1872">
                  <a:extLst>
                    <a:ext uri="{FF2B5EF4-FFF2-40B4-BE49-F238E27FC236}">
                      <a16:creationId xmlns:a16="http://schemas.microsoft.com/office/drawing/2014/main" id="{F4CEDE12-DB2C-2947-91F3-585FC5E8AEB7}"/>
                    </a:ext>
                  </a:extLst>
                </p:cNvPr>
                <p:cNvGrpSpPr/>
                <p:nvPr/>
              </p:nvGrpSpPr>
              <p:grpSpPr>
                <a:xfrm>
                  <a:off x="5190101" y="4005854"/>
                  <a:ext cx="365125" cy="365125"/>
                  <a:chOff x="9264796" y="5578015"/>
                  <a:chExt cx="365125" cy="365125"/>
                </a:xfrm>
                <a:solidFill>
                  <a:srgbClr val="FFFFFF"/>
                </a:solidFill>
              </p:grpSpPr>
              <p:sp>
                <p:nvSpPr>
                  <p:cNvPr id="206" name="Freeform 205">
                    <a:extLst>
                      <a:ext uri="{FF2B5EF4-FFF2-40B4-BE49-F238E27FC236}">
                        <a16:creationId xmlns:a16="http://schemas.microsoft.com/office/drawing/2014/main" id="{8212732D-A93C-EA47-B057-270F14399BEF}"/>
                      </a:ext>
                    </a:extLst>
                  </p:cNvPr>
                  <p:cNvSpPr/>
                  <p:nvPr/>
                </p:nvSpPr>
                <p:spPr>
                  <a:xfrm>
                    <a:off x="9264796" y="5714936"/>
                    <a:ext cx="106494" cy="228203"/>
                  </a:xfrm>
                  <a:custGeom>
                    <a:avLst/>
                    <a:gdLst>
                      <a:gd name="connsiteX0" fmla="*/ 60854 w 106494"/>
                      <a:gd name="connsiteY0" fmla="*/ 115623 h 228203"/>
                      <a:gd name="connsiteX1" fmla="*/ 60854 w 106494"/>
                      <a:gd name="connsiteY1" fmla="*/ 88239 h 228203"/>
                      <a:gd name="connsiteX2" fmla="*/ 91281 w 106494"/>
                      <a:gd name="connsiteY2" fmla="*/ 45641 h 228203"/>
                      <a:gd name="connsiteX3" fmla="*/ 45641 w 106494"/>
                      <a:gd name="connsiteY3" fmla="*/ 0 h 228203"/>
                      <a:gd name="connsiteX4" fmla="*/ 0 w 106494"/>
                      <a:gd name="connsiteY4" fmla="*/ 45641 h 228203"/>
                      <a:gd name="connsiteX5" fmla="*/ 30427 w 106494"/>
                      <a:gd name="connsiteY5" fmla="*/ 88239 h 228203"/>
                      <a:gd name="connsiteX6" fmla="*/ 30427 w 106494"/>
                      <a:gd name="connsiteY6" fmla="*/ 121708 h 228203"/>
                      <a:gd name="connsiteX7" fmla="*/ 34991 w 106494"/>
                      <a:gd name="connsiteY7" fmla="*/ 132358 h 228203"/>
                      <a:gd name="connsiteX8" fmla="*/ 76068 w 106494"/>
                      <a:gd name="connsiteY8" fmla="*/ 173434 h 228203"/>
                      <a:gd name="connsiteX9" fmla="*/ 76068 w 106494"/>
                      <a:gd name="connsiteY9" fmla="*/ 212990 h 228203"/>
                      <a:gd name="connsiteX10" fmla="*/ 91281 w 106494"/>
                      <a:gd name="connsiteY10" fmla="*/ 228203 h 228203"/>
                      <a:gd name="connsiteX11" fmla="*/ 106495 w 106494"/>
                      <a:gd name="connsiteY11" fmla="*/ 212990 h 228203"/>
                      <a:gd name="connsiteX12" fmla="*/ 106495 w 106494"/>
                      <a:gd name="connsiteY12" fmla="*/ 167349 h 228203"/>
                      <a:gd name="connsiteX13" fmla="*/ 101931 w 106494"/>
                      <a:gd name="connsiteY13" fmla="*/ 156699 h 228203"/>
                      <a:gd name="connsiteX14" fmla="*/ 60854 w 106494"/>
                      <a:gd name="connsiteY14" fmla="*/ 115623 h 228203"/>
                      <a:gd name="connsiteX15" fmla="*/ 45641 w 106494"/>
                      <a:gd name="connsiteY15" fmla="*/ 30427 h 228203"/>
                      <a:gd name="connsiteX16" fmla="*/ 60854 w 106494"/>
                      <a:gd name="connsiteY16" fmla="*/ 45641 h 228203"/>
                      <a:gd name="connsiteX17" fmla="*/ 45641 w 106494"/>
                      <a:gd name="connsiteY17" fmla="*/ 60854 h 228203"/>
                      <a:gd name="connsiteX18" fmla="*/ 30427 w 106494"/>
                      <a:gd name="connsiteY18" fmla="*/ 45641 h 228203"/>
                      <a:gd name="connsiteX19" fmla="*/ 45641 w 106494"/>
                      <a:gd name="connsiteY19" fmla="*/ 30427 h 2282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106494" h="228203">
                        <a:moveTo>
                          <a:pt x="60854" y="115623"/>
                        </a:moveTo>
                        <a:lnTo>
                          <a:pt x="60854" y="88239"/>
                        </a:lnTo>
                        <a:cubicBezTo>
                          <a:pt x="79110" y="82153"/>
                          <a:pt x="91281" y="65418"/>
                          <a:pt x="91281" y="45641"/>
                        </a:cubicBezTo>
                        <a:cubicBezTo>
                          <a:pt x="91281" y="19778"/>
                          <a:pt x="71504" y="0"/>
                          <a:pt x="45641" y="0"/>
                        </a:cubicBezTo>
                        <a:cubicBezTo>
                          <a:pt x="19778" y="0"/>
                          <a:pt x="0" y="19778"/>
                          <a:pt x="0" y="45641"/>
                        </a:cubicBezTo>
                        <a:cubicBezTo>
                          <a:pt x="0" y="65418"/>
                          <a:pt x="12171" y="82153"/>
                          <a:pt x="30427" y="88239"/>
                        </a:cubicBezTo>
                        <a:lnTo>
                          <a:pt x="30427" y="121708"/>
                        </a:lnTo>
                        <a:cubicBezTo>
                          <a:pt x="30427" y="126272"/>
                          <a:pt x="31948" y="129315"/>
                          <a:pt x="34991" y="132358"/>
                        </a:cubicBezTo>
                        <a:lnTo>
                          <a:pt x="76068" y="173434"/>
                        </a:lnTo>
                        <a:lnTo>
                          <a:pt x="76068" y="212990"/>
                        </a:lnTo>
                        <a:cubicBezTo>
                          <a:pt x="76068" y="222118"/>
                          <a:pt x="82153" y="228203"/>
                          <a:pt x="91281" y="228203"/>
                        </a:cubicBezTo>
                        <a:cubicBezTo>
                          <a:pt x="100409" y="228203"/>
                          <a:pt x="106495" y="222118"/>
                          <a:pt x="106495" y="212990"/>
                        </a:cubicBezTo>
                        <a:lnTo>
                          <a:pt x="106495" y="167349"/>
                        </a:lnTo>
                        <a:cubicBezTo>
                          <a:pt x="106495" y="162785"/>
                          <a:pt x="104973" y="159742"/>
                          <a:pt x="101931" y="156699"/>
                        </a:cubicBezTo>
                        <a:lnTo>
                          <a:pt x="60854" y="115623"/>
                        </a:lnTo>
                        <a:close/>
                        <a:moveTo>
                          <a:pt x="45641" y="30427"/>
                        </a:moveTo>
                        <a:cubicBezTo>
                          <a:pt x="54769" y="30427"/>
                          <a:pt x="60854" y="36512"/>
                          <a:pt x="60854" y="45641"/>
                        </a:cubicBezTo>
                        <a:cubicBezTo>
                          <a:pt x="60854" y="54769"/>
                          <a:pt x="54769" y="60854"/>
                          <a:pt x="45641" y="60854"/>
                        </a:cubicBezTo>
                        <a:cubicBezTo>
                          <a:pt x="36513" y="60854"/>
                          <a:pt x="30427" y="54769"/>
                          <a:pt x="30427" y="45641"/>
                        </a:cubicBezTo>
                        <a:cubicBezTo>
                          <a:pt x="30427" y="36512"/>
                          <a:pt x="36513" y="30427"/>
                          <a:pt x="45641" y="30427"/>
                        </a:cubicBezTo>
                        <a:close/>
                      </a:path>
                    </a:pathLst>
                  </a:custGeom>
                  <a:grpFill/>
                  <a:ln w="9525" cap="flat">
                    <a:solidFill>
                      <a:srgbClr val="9CD9E4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202020"/>
                      </a:solidFill>
                      <a:effectLst/>
                      <a:uLnTx/>
                      <a:uFillTx/>
                      <a:latin typeface="Arial" panose="020B0604020202020204"/>
                    </a:endParaRPr>
                  </a:p>
                </p:txBody>
              </p:sp>
              <p:sp>
                <p:nvSpPr>
                  <p:cNvPr id="207" name="Freeform 206">
                    <a:extLst>
                      <a:ext uri="{FF2B5EF4-FFF2-40B4-BE49-F238E27FC236}">
                        <a16:creationId xmlns:a16="http://schemas.microsoft.com/office/drawing/2014/main" id="{A13568F6-68CD-004C-ADE4-080EC66DCF96}"/>
                      </a:ext>
                    </a:extLst>
                  </p:cNvPr>
                  <p:cNvSpPr/>
                  <p:nvPr/>
                </p:nvSpPr>
                <p:spPr>
                  <a:xfrm>
                    <a:off x="9325650" y="5578015"/>
                    <a:ext cx="106494" cy="365125"/>
                  </a:xfrm>
                  <a:custGeom>
                    <a:avLst/>
                    <a:gdLst>
                      <a:gd name="connsiteX0" fmla="*/ 60854 w 106494"/>
                      <a:gd name="connsiteY0" fmla="*/ 115623 h 365125"/>
                      <a:gd name="connsiteX1" fmla="*/ 60854 w 106494"/>
                      <a:gd name="connsiteY1" fmla="*/ 88239 h 365125"/>
                      <a:gd name="connsiteX2" fmla="*/ 91281 w 106494"/>
                      <a:gd name="connsiteY2" fmla="*/ 45641 h 365125"/>
                      <a:gd name="connsiteX3" fmla="*/ 45641 w 106494"/>
                      <a:gd name="connsiteY3" fmla="*/ 0 h 365125"/>
                      <a:gd name="connsiteX4" fmla="*/ 0 w 106494"/>
                      <a:gd name="connsiteY4" fmla="*/ 45641 h 365125"/>
                      <a:gd name="connsiteX5" fmla="*/ 30427 w 106494"/>
                      <a:gd name="connsiteY5" fmla="*/ 88239 h 365125"/>
                      <a:gd name="connsiteX6" fmla="*/ 30427 w 106494"/>
                      <a:gd name="connsiteY6" fmla="*/ 121708 h 365125"/>
                      <a:gd name="connsiteX7" fmla="*/ 34991 w 106494"/>
                      <a:gd name="connsiteY7" fmla="*/ 132358 h 365125"/>
                      <a:gd name="connsiteX8" fmla="*/ 76068 w 106494"/>
                      <a:gd name="connsiteY8" fmla="*/ 173434 h 365125"/>
                      <a:gd name="connsiteX9" fmla="*/ 76068 w 106494"/>
                      <a:gd name="connsiteY9" fmla="*/ 349911 h 365125"/>
                      <a:gd name="connsiteX10" fmla="*/ 91281 w 106494"/>
                      <a:gd name="connsiteY10" fmla="*/ 365125 h 365125"/>
                      <a:gd name="connsiteX11" fmla="*/ 106495 w 106494"/>
                      <a:gd name="connsiteY11" fmla="*/ 349911 h 365125"/>
                      <a:gd name="connsiteX12" fmla="*/ 106495 w 106494"/>
                      <a:gd name="connsiteY12" fmla="*/ 167349 h 365125"/>
                      <a:gd name="connsiteX13" fmla="*/ 101931 w 106494"/>
                      <a:gd name="connsiteY13" fmla="*/ 156699 h 365125"/>
                      <a:gd name="connsiteX14" fmla="*/ 60854 w 106494"/>
                      <a:gd name="connsiteY14" fmla="*/ 115623 h 365125"/>
                      <a:gd name="connsiteX15" fmla="*/ 45641 w 106494"/>
                      <a:gd name="connsiteY15" fmla="*/ 30427 h 365125"/>
                      <a:gd name="connsiteX16" fmla="*/ 60854 w 106494"/>
                      <a:gd name="connsiteY16" fmla="*/ 45641 h 365125"/>
                      <a:gd name="connsiteX17" fmla="*/ 45641 w 106494"/>
                      <a:gd name="connsiteY17" fmla="*/ 60854 h 365125"/>
                      <a:gd name="connsiteX18" fmla="*/ 30427 w 106494"/>
                      <a:gd name="connsiteY18" fmla="*/ 45641 h 365125"/>
                      <a:gd name="connsiteX19" fmla="*/ 45641 w 106494"/>
                      <a:gd name="connsiteY19" fmla="*/ 30427 h 3651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106494" h="365125">
                        <a:moveTo>
                          <a:pt x="60854" y="115623"/>
                        </a:moveTo>
                        <a:lnTo>
                          <a:pt x="60854" y="88239"/>
                        </a:lnTo>
                        <a:cubicBezTo>
                          <a:pt x="79110" y="82153"/>
                          <a:pt x="91281" y="65418"/>
                          <a:pt x="91281" y="45641"/>
                        </a:cubicBezTo>
                        <a:cubicBezTo>
                          <a:pt x="91281" y="19778"/>
                          <a:pt x="71504" y="0"/>
                          <a:pt x="45641" y="0"/>
                        </a:cubicBezTo>
                        <a:cubicBezTo>
                          <a:pt x="19778" y="0"/>
                          <a:pt x="0" y="19778"/>
                          <a:pt x="0" y="45641"/>
                        </a:cubicBezTo>
                        <a:cubicBezTo>
                          <a:pt x="0" y="65418"/>
                          <a:pt x="12171" y="82153"/>
                          <a:pt x="30427" y="88239"/>
                        </a:cubicBezTo>
                        <a:lnTo>
                          <a:pt x="30427" y="121708"/>
                        </a:lnTo>
                        <a:cubicBezTo>
                          <a:pt x="30427" y="126272"/>
                          <a:pt x="31948" y="129315"/>
                          <a:pt x="34991" y="132358"/>
                        </a:cubicBezTo>
                        <a:lnTo>
                          <a:pt x="76068" y="173434"/>
                        </a:lnTo>
                        <a:lnTo>
                          <a:pt x="76068" y="349911"/>
                        </a:lnTo>
                        <a:cubicBezTo>
                          <a:pt x="76068" y="359040"/>
                          <a:pt x="82153" y="365125"/>
                          <a:pt x="91281" y="365125"/>
                        </a:cubicBezTo>
                        <a:cubicBezTo>
                          <a:pt x="100409" y="365125"/>
                          <a:pt x="106495" y="359040"/>
                          <a:pt x="106495" y="349911"/>
                        </a:cubicBezTo>
                        <a:lnTo>
                          <a:pt x="106495" y="167349"/>
                        </a:lnTo>
                        <a:cubicBezTo>
                          <a:pt x="106495" y="162785"/>
                          <a:pt x="104973" y="159742"/>
                          <a:pt x="101931" y="156699"/>
                        </a:cubicBezTo>
                        <a:lnTo>
                          <a:pt x="60854" y="115623"/>
                        </a:lnTo>
                        <a:close/>
                        <a:moveTo>
                          <a:pt x="45641" y="30427"/>
                        </a:moveTo>
                        <a:cubicBezTo>
                          <a:pt x="54769" y="30427"/>
                          <a:pt x="60854" y="36513"/>
                          <a:pt x="60854" y="45641"/>
                        </a:cubicBezTo>
                        <a:cubicBezTo>
                          <a:pt x="60854" y="54769"/>
                          <a:pt x="54769" y="60854"/>
                          <a:pt x="45641" y="60854"/>
                        </a:cubicBezTo>
                        <a:cubicBezTo>
                          <a:pt x="36513" y="60854"/>
                          <a:pt x="30427" y="54769"/>
                          <a:pt x="30427" y="45641"/>
                        </a:cubicBezTo>
                        <a:cubicBezTo>
                          <a:pt x="30427" y="36513"/>
                          <a:pt x="36513" y="30427"/>
                          <a:pt x="45641" y="30427"/>
                        </a:cubicBezTo>
                        <a:close/>
                      </a:path>
                    </a:pathLst>
                  </a:custGeom>
                  <a:grpFill/>
                  <a:ln w="9525" cap="flat">
                    <a:solidFill>
                      <a:srgbClr val="9CD9E4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202020"/>
                      </a:solidFill>
                      <a:effectLst/>
                      <a:uLnTx/>
                      <a:uFillTx/>
                      <a:latin typeface="Arial" panose="020B0604020202020204"/>
                    </a:endParaRPr>
                  </a:p>
                </p:txBody>
              </p:sp>
              <p:sp>
                <p:nvSpPr>
                  <p:cNvPr id="208" name="Freeform 207">
                    <a:extLst>
                      <a:ext uri="{FF2B5EF4-FFF2-40B4-BE49-F238E27FC236}">
                        <a16:creationId xmlns:a16="http://schemas.microsoft.com/office/drawing/2014/main" id="{FE65BEBB-8BA2-4C4E-B7F4-FBE66B64CC45}"/>
                      </a:ext>
                    </a:extLst>
                  </p:cNvPr>
                  <p:cNvSpPr/>
                  <p:nvPr/>
                </p:nvSpPr>
                <p:spPr>
                  <a:xfrm>
                    <a:off x="9462572" y="5578015"/>
                    <a:ext cx="106494" cy="365125"/>
                  </a:xfrm>
                  <a:custGeom>
                    <a:avLst/>
                    <a:gdLst>
                      <a:gd name="connsiteX0" fmla="*/ 76068 w 106494"/>
                      <a:gd name="connsiteY0" fmla="*/ 121708 h 365125"/>
                      <a:gd name="connsiteX1" fmla="*/ 76068 w 106494"/>
                      <a:gd name="connsiteY1" fmla="*/ 88239 h 365125"/>
                      <a:gd name="connsiteX2" fmla="*/ 106495 w 106494"/>
                      <a:gd name="connsiteY2" fmla="*/ 45641 h 365125"/>
                      <a:gd name="connsiteX3" fmla="*/ 60854 w 106494"/>
                      <a:gd name="connsiteY3" fmla="*/ 0 h 365125"/>
                      <a:gd name="connsiteX4" fmla="*/ 15214 w 106494"/>
                      <a:gd name="connsiteY4" fmla="*/ 45641 h 365125"/>
                      <a:gd name="connsiteX5" fmla="*/ 45641 w 106494"/>
                      <a:gd name="connsiteY5" fmla="*/ 88239 h 365125"/>
                      <a:gd name="connsiteX6" fmla="*/ 45641 w 106494"/>
                      <a:gd name="connsiteY6" fmla="*/ 115623 h 365125"/>
                      <a:gd name="connsiteX7" fmla="*/ 4564 w 106494"/>
                      <a:gd name="connsiteY7" fmla="*/ 156699 h 365125"/>
                      <a:gd name="connsiteX8" fmla="*/ 0 w 106494"/>
                      <a:gd name="connsiteY8" fmla="*/ 167349 h 365125"/>
                      <a:gd name="connsiteX9" fmla="*/ 0 w 106494"/>
                      <a:gd name="connsiteY9" fmla="*/ 349911 h 365125"/>
                      <a:gd name="connsiteX10" fmla="*/ 15214 w 106494"/>
                      <a:gd name="connsiteY10" fmla="*/ 365125 h 365125"/>
                      <a:gd name="connsiteX11" fmla="*/ 30427 w 106494"/>
                      <a:gd name="connsiteY11" fmla="*/ 349911 h 365125"/>
                      <a:gd name="connsiteX12" fmla="*/ 30427 w 106494"/>
                      <a:gd name="connsiteY12" fmla="*/ 173434 h 365125"/>
                      <a:gd name="connsiteX13" fmla="*/ 71504 w 106494"/>
                      <a:gd name="connsiteY13" fmla="*/ 132358 h 365125"/>
                      <a:gd name="connsiteX14" fmla="*/ 76068 w 106494"/>
                      <a:gd name="connsiteY14" fmla="*/ 121708 h 365125"/>
                      <a:gd name="connsiteX15" fmla="*/ 60854 w 106494"/>
                      <a:gd name="connsiteY15" fmla="*/ 30427 h 365125"/>
                      <a:gd name="connsiteX16" fmla="*/ 76068 w 106494"/>
                      <a:gd name="connsiteY16" fmla="*/ 45641 h 365125"/>
                      <a:gd name="connsiteX17" fmla="*/ 60854 w 106494"/>
                      <a:gd name="connsiteY17" fmla="*/ 60854 h 365125"/>
                      <a:gd name="connsiteX18" fmla="*/ 45641 w 106494"/>
                      <a:gd name="connsiteY18" fmla="*/ 45641 h 365125"/>
                      <a:gd name="connsiteX19" fmla="*/ 60854 w 106494"/>
                      <a:gd name="connsiteY19" fmla="*/ 30427 h 3651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106494" h="365125">
                        <a:moveTo>
                          <a:pt x="76068" y="121708"/>
                        </a:moveTo>
                        <a:lnTo>
                          <a:pt x="76068" y="88239"/>
                        </a:lnTo>
                        <a:cubicBezTo>
                          <a:pt x="94324" y="82153"/>
                          <a:pt x="106495" y="65418"/>
                          <a:pt x="106495" y="45641"/>
                        </a:cubicBezTo>
                        <a:cubicBezTo>
                          <a:pt x="106495" y="19778"/>
                          <a:pt x="86717" y="0"/>
                          <a:pt x="60854" y="0"/>
                        </a:cubicBezTo>
                        <a:cubicBezTo>
                          <a:pt x="34991" y="0"/>
                          <a:pt x="15214" y="19778"/>
                          <a:pt x="15214" y="45641"/>
                        </a:cubicBezTo>
                        <a:cubicBezTo>
                          <a:pt x="15214" y="65418"/>
                          <a:pt x="27384" y="82153"/>
                          <a:pt x="45641" y="88239"/>
                        </a:cubicBezTo>
                        <a:lnTo>
                          <a:pt x="45641" y="115623"/>
                        </a:lnTo>
                        <a:lnTo>
                          <a:pt x="4564" y="156699"/>
                        </a:lnTo>
                        <a:cubicBezTo>
                          <a:pt x="1521" y="159742"/>
                          <a:pt x="0" y="162785"/>
                          <a:pt x="0" y="167349"/>
                        </a:cubicBezTo>
                        <a:lnTo>
                          <a:pt x="0" y="349911"/>
                        </a:lnTo>
                        <a:cubicBezTo>
                          <a:pt x="0" y="359040"/>
                          <a:pt x="6085" y="365125"/>
                          <a:pt x="15214" y="365125"/>
                        </a:cubicBezTo>
                        <a:cubicBezTo>
                          <a:pt x="24342" y="365125"/>
                          <a:pt x="30427" y="359040"/>
                          <a:pt x="30427" y="349911"/>
                        </a:cubicBezTo>
                        <a:lnTo>
                          <a:pt x="30427" y="173434"/>
                        </a:lnTo>
                        <a:lnTo>
                          <a:pt x="71504" y="132358"/>
                        </a:lnTo>
                        <a:cubicBezTo>
                          <a:pt x="74546" y="129315"/>
                          <a:pt x="76068" y="126272"/>
                          <a:pt x="76068" y="121708"/>
                        </a:cubicBezTo>
                        <a:close/>
                        <a:moveTo>
                          <a:pt x="60854" y="30427"/>
                        </a:moveTo>
                        <a:cubicBezTo>
                          <a:pt x="69982" y="30427"/>
                          <a:pt x="76068" y="36513"/>
                          <a:pt x="76068" y="45641"/>
                        </a:cubicBezTo>
                        <a:cubicBezTo>
                          <a:pt x="76068" y="54769"/>
                          <a:pt x="69982" y="60854"/>
                          <a:pt x="60854" y="60854"/>
                        </a:cubicBezTo>
                        <a:cubicBezTo>
                          <a:pt x="51726" y="60854"/>
                          <a:pt x="45641" y="54769"/>
                          <a:pt x="45641" y="45641"/>
                        </a:cubicBezTo>
                        <a:cubicBezTo>
                          <a:pt x="45641" y="36513"/>
                          <a:pt x="51726" y="30427"/>
                          <a:pt x="60854" y="30427"/>
                        </a:cubicBezTo>
                        <a:close/>
                      </a:path>
                    </a:pathLst>
                  </a:custGeom>
                  <a:grpFill/>
                  <a:ln w="9525" cap="flat">
                    <a:solidFill>
                      <a:srgbClr val="9CD9E4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202020"/>
                      </a:solidFill>
                      <a:effectLst/>
                      <a:uLnTx/>
                      <a:uFillTx/>
                      <a:latin typeface="Arial" panose="020B0604020202020204"/>
                    </a:endParaRPr>
                  </a:p>
                </p:txBody>
              </p:sp>
              <p:sp>
                <p:nvSpPr>
                  <p:cNvPr id="209" name="Freeform 208">
                    <a:extLst>
                      <a:ext uri="{FF2B5EF4-FFF2-40B4-BE49-F238E27FC236}">
                        <a16:creationId xmlns:a16="http://schemas.microsoft.com/office/drawing/2014/main" id="{901E06FA-A10D-3643-9231-D342AFE3596C}"/>
                      </a:ext>
                    </a:extLst>
                  </p:cNvPr>
                  <p:cNvSpPr/>
                  <p:nvPr/>
                </p:nvSpPr>
                <p:spPr>
                  <a:xfrm>
                    <a:off x="9523426" y="5714936"/>
                    <a:ext cx="106494" cy="228203"/>
                  </a:xfrm>
                  <a:custGeom>
                    <a:avLst/>
                    <a:gdLst>
                      <a:gd name="connsiteX0" fmla="*/ 106495 w 106494"/>
                      <a:gd name="connsiteY0" fmla="*/ 45641 h 228203"/>
                      <a:gd name="connsiteX1" fmla="*/ 60854 w 106494"/>
                      <a:gd name="connsiteY1" fmla="*/ 0 h 228203"/>
                      <a:gd name="connsiteX2" fmla="*/ 15214 w 106494"/>
                      <a:gd name="connsiteY2" fmla="*/ 45641 h 228203"/>
                      <a:gd name="connsiteX3" fmla="*/ 45641 w 106494"/>
                      <a:gd name="connsiteY3" fmla="*/ 88239 h 228203"/>
                      <a:gd name="connsiteX4" fmla="*/ 45641 w 106494"/>
                      <a:gd name="connsiteY4" fmla="*/ 115623 h 228203"/>
                      <a:gd name="connsiteX5" fmla="*/ 4564 w 106494"/>
                      <a:gd name="connsiteY5" fmla="*/ 156699 h 228203"/>
                      <a:gd name="connsiteX6" fmla="*/ 0 w 106494"/>
                      <a:gd name="connsiteY6" fmla="*/ 167349 h 228203"/>
                      <a:gd name="connsiteX7" fmla="*/ 0 w 106494"/>
                      <a:gd name="connsiteY7" fmla="*/ 212990 h 228203"/>
                      <a:gd name="connsiteX8" fmla="*/ 15214 w 106494"/>
                      <a:gd name="connsiteY8" fmla="*/ 228203 h 228203"/>
                      <a:gd name="connsiteX9" fmla="*/ 30427 w 106494"/>
                      <a:gd name="connsiteY9" fmla="*/ 212990 h 228203"/>
                      <a:gd name="connsiteX10" fmla="*/ 30427 w 106494"/>
                      <a:gd name="connsiteY10" fmla="*/ 173434 h 228203"/>
                      <a:gd name="connsiteX11" fmla="*/ 71504 w 106494"/>
                      <a:gd name="connsiteY11" fmla="*/ 132358 h 228203"/>
                      <a:gd name="connsiteX12" fmla="*/ 76068 w 106494"/>
                      <a:gd name="connsiteY12" fmla="*/ 121708 h 228203"/>
                      <a:gd name="connsiteX13" fmla="*/ 76068 w 106494"/>
                      <a:gd name="connsiteY13" fmla="*/ 88239 h 228203"/>
                      <a:gd name="connsiteX14" fmla="*/ 106495 w 106494"/>
                      <a:gd name="connsiteY14" fmla="*/ 45641 h 228203"/>
                      <a:gd name="connsiteX15" fmla="*/ 60854 w 106494"/>
                      <a:gd name="connsiteY15" fmla="*/ 60854 h 228203"/>
                      <a:gd name="connsiteX16" fmla="*/ 45641 w 106494"/>
                      <a:gd name="connsiteY16" fmla="*/ 45641 h 228203"/>
                      <a:gd name="connsiteX17" fmla="*/ 60854 w 106494"/>
                      <a:gd name="connsiteY17" fmla="*/ 30427 h 228203"/>
                      <a:gd name="connsiteX18" fmla="*/ 76068 w 106494"/>
                      <a:gd name="connsiteY18" fmla="*/ 45641 h 228203"/>
                      <a:gd name="connsiteX19" fmla="*/ 60854 w 106494"/>
                      <a:gd name="connsiteY19" fmla="*/ 60854 h 2282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106494" h="228203">
                        <a:moveTo>
                          <a:pt x="106495" y="45641"/>
                        </a:moveTo>
                        <a:cubicBezTo>
                          <a:pt x="106495" y="19778"/>
                          <a:pt x="86717" y="0"/>
                          <a:pt x="60854" y="0"/>
                        </a:cubicBezTo>
                        <a:cubicBezTo>
                          <a:pt x="34991" y="0"/>
                          <a:pt x="15214" y="19778"/>
                          <a:pt x="15214" y="45641"/>
                        </a:cubicBezTo>
                        <a:cubicBezTo>
                          <a:pt x="15214" y="65418"/>
                          <a:pt x="27384" y="82153"/>
                          <a:pt x="45641" y="88239"/>
                        </a:cubicBezTo>
                        <a:lnTo>
                          <a:pt x="45641" y="115623"/>
                        </a:lnTo>
                        <a:lnTo>
                          <a:pt x="4564" y="156699"/>
                        </a:lnTo>
                        <a:cubicBezTo>
                          <a:pt x="1521" y="159742"/>
                          <a:pt x="0" y="162785"/>
                          <a:pt x="0" y="167349"/>
                        </a:cubicBezTo>
                        <a:lnTo>
                          <a:pt x="0" y="212990"/>
                        </a:lnTo>
                        <a:cubicBezTo>
                          <a:pt x="0" y="222118"/>
                          <a:pt x="6085" y="228203"/>
                          <a:pt x="15214" y="228203"/>
                        </a:cubicBezTo>
                        <a:cubicBezTo>
                          <a:pt x="24342" y="228203"/>
                          <a:pt x="30427" y="222118"/>
                          <a:pt x="30427" y="212990"/>
                        </a:cubicBezTo>
                        <a:lnTo>
                          <a:pt x="30427" y="173434"/>
                        </a:lnTo>
                        <a:lnTo>
                          <a:pt x="71504" y="132358"/>
                        </a:lnTo>
                        <a:cubicBezTo>
                          <a:pt x="74546" y="129315"/>
                          <a:pt x="76068" y="126272"/>
                          <a:pt x="76068" y="121708"/>
                        </a:cubicBezTo>
                        <a:lnTo>
                          <a:pt x="76068" y="88239"/>
                        </a:lnTo>
                        <a:cubicBezTo>
                          <a:pt x="94324" y="82153"/>
                          <a:pt x="106495" y="65418"/>
                          <a:pt x="106495" y="45641"/>
                        </a:cubicBezTo>
                        <a:close/>
                        <a:moveTo>
                          <a:pt x="60854" y="60854"/>
                        </a:moveTo>
                        <a:cubicBezTo>
                          <a:pt x="51726" y="60854"/>
                          <a:pt x="45641" y="54769"/>
                          <a:pt x="45641" y="45641"/>
                        </a:cubicBezTo>
                        <a:cubicBezTo>
                          <a:pt x="45641" y="36512"/>
                          <a:pt x="51726" y="30427"/>
                          <a:pt x="60854" y="30427"/>
                        </a:cubicBezTo>
                        <a:cubicBezTo>
                          <a:pt x="69982" y="30427"/>
                          <a:pt x="76068" y="36512"/>
                          <a:pt x="76068" y="45641"/>
                        </a:cubicBezTo>
                        <a:cubicBezTo>
                          <a:pt x="76068" y="54769"/>
                          <a:pt x="69982" y="60854"/>
                          <a:pt x="60854" y="60854"/>
                        </a:cubicBezTo>
                        <a:close/>
                      </a:path>
                    </a:pathLst>
                  </a:custGeom>
                  <a:grpFill/>
                  <a:ln w="9525" cap="flat">
                    <a:solidFill>
                      <a:srgbClr val="9CD9E4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202020"/>
                      </a:solidFill>
                      <a:effectLst/>
                      <a:uLnTx/>
                      <a:uFillTx/>
                      <a:latin typeface="Arial" panose="020B0604020202020204"/>
                    </a:endParaRPr>
                  </a:p>
                </p:txBody>
              </p:sp>
            </p:grpSp>
            <p:grpSp>
              <p:nvGrpSpPr>
                <p:cNvPr id="192" name="Graphic 2386">
                  <a:extLst>
                    <a:ext uri="{FF2B5EF4-FFF2-40B4-BE49-F238E27FC236}">
                      <a16:creationId xmlns:a16="http://schemas.microsoft.com/office/drawing/2014/main" id="{7A6360D2-BA93-9246-8D6D-BC59156902CB}"/>
                    </a:ext>
                  </a:extLst>
                </p:cNvPr>
                <p:cNvGrpSpPr/>
                <p:nvPr/>
              </p:nvGrpSpPr>
              <p:grpSpPr>
                <a:xfrm>
                  <a:off x="4851321" y="2153701"/>
                  <a:ext cx="334697" cy="334697"/>
                  <a:chOff x="679613" y="2757778"/>
                  <a:chExt cx="334697" cy="334697"/>
                </a:xfrm>
                <a:solidFill>
                  <a:srgbClr val="FFFFFF"/>
                </a:solidFill>
              </p:grpSpPr>
              <p:sp>
                <p:nvSpPr>
                  <p:cNvPr id="204" name="Freeform 203">
                    <a:extLst>
                      <a:ext uri="{FF2B5EF4-FFF2-40B4-BE49-F238E27FC236}">
                        <a16:creationId xmlns:a16="http://schemas.microsoft.com/office/drawing/2014/main" id="{0221F7D6-8011-9F47-9D3A-799C2475E8C1}"/>
                      </a:ext>
                    </a:extLst>
                  </p:cNvPr>
                  <p:cNvSpPr/>
                  <p:nvPr/>
                </p:nvSpPr>
                <p:spPr>
                  <a:xfrm>
                    <a:off x="862176" y="2757778"/>
                    <a:ext cx="152135" cy="152135"/>
                  </a:xfrm>
                  <a:custGeom>
                    <a:avLst/>
                    <a:gdLst>
                      <a:gd name="connsiteX0" fmla="*/ 147571 w 152135"/>
                      <a:gd name="connsiteY0" fmla="*/ 4564 h 152135"/>
                      <a:gd name="connsiteX1" fmla="*/ 126272 w 152135"/>
                      <a:gd name="connsiteY1" fmla="*/ 4564 h 152135"/>
                      <a:gd name="connsiteX2" fmla="*/ 30427 w 152135"/>
                      <a:gd name="connsiteY2" fmla="*/ 100409 h 152135"/>
                      <a:gd name="connsiteX3" fmla="*/ 30427 w 152135"/>
                      <a:gd name="connsiteY3" fmla="*/ 30427 h 152135"/>
                      <a:gd name="connsiteX4" fmla="*/ 15214 w 152135"/>
                      <a:gd name="connsiteY4" fmla="*/ 15214 h 152135"/>
                      <a:gd name="connsiteX5" fmla="*/ 0 w 152135"/>
                      <a:gd name="connsiteY5" fmla="*/ 30427 h 152135"/>
                      <a:gd name="connsiteX6" fmla="*/ 0 w 152135"/>
                      <a:gd name="connsiteY6" fmla="*/ 136922 h 152135"/>
                      <a:gd name="connsiteX7" fmla="*/ 0 w 152135"/>
                      <a:gd name="connsiteY7" fmla="*/ 136922 h 152135"/>
                      <a:gd name="connsiteX8" fmla="*/ 1521 w 152135"/>
                      <a:gd name="connsiteY8" fmla="*/ 143007 h 152135"/>
                      <a:gd name="connsiteX9" fmla="*/ 4564 w 152135"/>
                      <a:gd name="connsiteY9" fmla="*/ 147571 h 152135"/>
                      <a:gd name="connsiteX10" fmla="*/ 9128 w 152135"/>
                      <a:gd name="connsiteY10" fmla="*/ 150614 h 152135"/>
                      <a:gd name="connsiteX11" fmla="*/ 15214 w 152135"/>
                      <a:gd name="connsiteY11" fmla="*/ 152135 h 152135"/>
                      <a:gd name="connsiteX12" fmla="*/ 15214 w 152135"/>
                      <a:gd name="connsiteY12" fmla="*/ 152135 h 152135"/>
                      <a:gd name="connsiteX13" fmla="*/ 121708 w 152135"/>
                      <a:gd name="connsiteY13" fmla="*/ 152135 h 152135"/>
                      <a:gd name="connsiteX14" fmla="*/ 136922 w 152135"/>
                      <a:gd name="connsiteY14" fmla="*/ 136922 h 152135"/>
                      <a:gd name="connsiteX15" fmla="*/ 121708 w 152135"/>
                      <a:gd name="connsiteY15" fmla="*/ 121708 h 152135"/>
                      <a:gd name="connsiteX16" fmla="*/ 51726 w 152135"/>
                      <a:gd name="connsiteY16" fmla="*/ 121708 h 152135"/>
                      <a:gd name="connsiteX17" fmla="*/ 147571 w 152135"/>
                      <a:gd name="connsiteY17" fmla="*/ 25863 h 152135"/>
                      <a:gd name="connsiteX18" fmla="*/ 147571 w 152135"/>
                      <a:gd name="connsiteY18" fmla="*/ 4564 h 1521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52135" h="152135">
                        <a:moveTo>
                          <a:pt x="147571" y="4564"/>
                        </a:moveTo>
                        <a:cubicBezTo>
                          <a:pt x="141486" y="-1521"/>
                          <a:pt x="132358" y="-1521"/>
                          <a:pt x="126272" y="4564"/>
                        </a:cubicBezTo>
                        <a:lnTo>
                          <a:pt x="30427" y="100409"/>
                        </a:lnTo>
                        <a:lnTo>
                          <a:pt x="30427" y="30427"/>
                        </a:lnTo>
                        <a:cubicBezTo>
                          <a:pt x="30427" y="21299"/>
                          <a:pt x="24342" y="15214"/>
                          <a:pt x="15214" y="15214"/>
                        </a:cubicBezTo>
                        <a:cubicBezTo>
                          <a:pt x="6085" y="15214"/>
                          <a:pt x="0" y="21299"/>
                          <a:pt x="0" y="30427"/>
                        </a:cubicBezTo>
                        <a:lnTo>
                          <a:pt x="0" y="136922"/>
                        </a:lnTo>
                        <a:cubicBezTo>
                          <a:pt x="0" y="136922"/>
                          <a:pt x="0" y="136922"/>
                          <a:pt x="0" y="136922"/>
                        </a:cubicBezTo>
                        <a:cubicBezTo>
                          <a:pt x="0" y="138443"/>
                          <a:pt x="0" y="141486"/>
                          <a:pt x="1521" y="143007"/>
                        </a:cubicBezTo>
                        <a:cubicBezTo>
                          <a:pt x="1521" y="144529"/>
                          <a:pt x="3043" y="146050"/>
                          <a:pt x="4564" y="147571"/>
                        </a:cubicBezTo>
                        <a:cubicBezTo>
                          <a:pt x="6085" y="149093"/>
                          <a:pt x="7607" y="150614"/>
                          <a:pt x="9128" y="150614"/>
                        </a:cubicBezTo>
                        <a:cubicBezTo>
                          <a:pt x="10649" y="150614"/>
                          <a:pt x="12171" y="152135"/>
                          <a:pt x="15214" y="152135"/>
                        </a:cubicBezTo>
                        <a:cubicBezTo>
                          <a:pt x="15214" y="152135"/>
                          <a:pt x="15214" y="152135"/>
                          <a:pt x="15214" y="152135"/>
                        </a:cubicBezTo>
                        <a:lnTo>
                          <a:pt x="121708" y="152135"/>
                        </a:lnTo>
                        <a:cubicBezTo>
                          <a:pt x="130836" y="152135"/>
                          <a:pt x="136922" y="146050"/>
                          <a:pt x="136922" y="136922"/>
                        </a:cubicBezTo>
                        <a:cubicBezTo>
                          <a:pt x="136922" y="127794"/>
                          <a:pt x="130836" y="121708"/>
                          <a:pt x="121708" y="121708"/>
                        </a:cubicBezTo>
                        <a:lnTo>
                          <a:pt x="51726" y="121708"/>
                        </a:lnTo>
                        <a:lnTo>
                          <a:pt x="147571" y="25863"/>
                        </a:lnTo>
                        <a:cubicBezTo>
                          <a:pt x="153657" y="19778"/>
                          <a:pt x="153657" y="10649"/>
                          <a:pt x="147571" y="4564"/>
                        </a:cubicBezTo>
                        <a:close/>
                      </a:path>
                    </a:pathLst>
                  </a:custGeom>
                  <a:grpFill/>
                  <a:ln w="9525" cap="flat">
                    <a:solidFill>
                      <a:srgbClr val="004C6C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202020"/>
                      </a:solidFill>
                      <a:effectLst/>
                      <a:uLnTx/>
                      <a:uFillTx/>
                      <a:latin typeface="Arial" panose="020B0604020202020204"/>
                    </a:endParaRPr>
                  </a:p>
                </p:txBody>
              </p:sp>
              <p:sp>
                <p:nvSpPr>
                  <p:cNvPr id="205" name="Freeform 204">
                    <a:extLst>
                      <a:ext uri="{FF2B5EF4-FFF2-40B4-BE49-F238E27FC236}">
                        <a16:creationId xmlns:a16="http://schemas.microsoft.com/office/drawing/2014/main" id="{EF76F9FB-EA43-864D-A037-D454818C4D54}"/>
                      </a:ext>
                    </a:extLst>
                  </p:cNvPr>
                  <p:cNvSpPr/>
                  <p:nvPr/>
                </p:nvSpPr>
                <p:spPr>
                  <a:xfrm>
                    <a:off x="679613" y="2940341"/>
                    <a:ext cx="152135" cy="152135"/>
                  </a:xfrm>
                  <a:custGeom>
                    <a:avLst/>
                    <a:gdLst>
                      <a:gd name="connsiteX0" fmla="*/ 147571 w 152135"/>
                      <a:gd name="connsiteY0" fmla="*/ 4564 h 152135"/>
                      <a:gd name="connsiteX1" fmla="*/ 143007 w 152135"/>
                      <a:gd name="connsiteY1" fmla="*/ 1521 h 152135"/>
                      <a:gd name="connsiteX2" fmla="*/ 136922 w 152135"/>
                      <a:gd name="connsiteY2" fmla="*/ 0 h 152135"/>
                      <a:gd name="connsiteX3" fmla="*/ 136922 w 152135"/>
                      <a:gd name="connsiteY3" fmla="*/ 0 h 152135"/>
                      <a:gd name="connsiteX4" fmla="*/ 30427 w 152135"/>
                      <a:gd name="connsiteY4" fmla="*/ 0 h 152135"/>
                      <a:gd name="connsiteX5" fmla="*/ 15214 w 152135"/>
                      <a:gd name="connsiteY5" fmla="*/ 15214 h 152135"/>
                      <a:gd name="connsiteX6" fmla="*/ 30427 w 152135"/>
                      <a:gd name="connsiteY6" fmla="*/ 30427 h 152135"/>
                      <a:gd name="connsiteX7" fmla="*/ 100409 w 152135"/>
                      <a:gd name="connsiteY7" fmla="*/ 30427 h 152135"/>
                      <a:gd name="connsiteX8" fmla="*/ 4564 w 152135"/>
                      <a:gd name="connsiteY8" fmla="*/ 126272 h 152135"/>
                      <a:gd name="connsiteX9" fmla="*/ 4564 w 152135"/>
                      <a:gd name="connsiteY9" fmla="*/ 147571 h 152135"/>
                      <a:gd name="connsiteX10" fmla="*/ 15214 w 152135"/>
                      <a:gd name="connsiteY10" fmla="*/ 152135 h 152135"/>
                      <a:gd name="connsiteX11" fmla="*/ 25863 w 152135"/>
                      <a:gd name="connsiteY11" fmla="*/ 147571 h 152135"/>
                      <a:gd name="connsiteX12" fmla="*/ 121708 w 152135"/>
                      <a:gd name="connsiteY12" fmla="*/ 51726 h 152135"/>
                      <a:gd name="connsiteX13" fmla="*/ 121708 w 152135"/>
                      <a:gd name="connsiteY13" fmla="*/ 121708 h 152135"/>
                      <a:gd name="connsiteX14" fmla="*/ 136922 w 152135"/>
                      <a:gd name="connsiteY14" fmla="*/ 136922 h 152135"/>
                      <a:gd name="connsiteX15" fmla="*/ 152135 w 152135"/>
                      <a:gd name="connsiteY15" fmla="*/ 121708 h 152135"/>
                      <a:gd name="connsiteX16" fmla="*/ 152135 w 152135"/>
                      <a:gd name="connsiteY16" fmla="*/ 15214 h 152135"/>
                      <a:gd name="connsiteX17" fmla="*/ 152135 w 152135"/>
                      <a:gd name="connsiteY17" fmla="*/ 15214 h 152135"/>
                      <a:gd name="connsiteX18" fmla="*/ 150614 w 152135"/>
                      <a:gd name="connsiteY18" fmla="*/ 9128 h 152135"/>
                      <a:gd name="connsiteX19" fmla="*/ 147571 w 152135"/>
                      <a:gd name="connsiteY19" fmla="*/ 4564 h 1521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152135" h="152135">
                        <a:moveTo>
                          <a:pt x="147571" y="4564"/>
                        </a:moveTo>
                        <a:cubicBezTo>
                          <a:pt x="146050" y="3043"/>
                          <a:pt x="144529" y="1521"/>
                          <a:pt x="143007" y="1521"/>
                        </a:cubicBezTo>
                        <a:cubicBezTo>
                          <a:pt x="141486" y="0"/>
                          <a:pt x="138443" y="0"/>
                          <a:pt x="136922" y="0"/>
                        </a:cubicBezTo>
                        <a:cubicBezTo>
                          <a:pt x="136922" y="0"/>
                          <a:pt x="136922" y="0"/>
                          <a:pt x="136922" y="0"/>
                        </a:cubicBezTo>
                        <a:lnTo>
                          <a:pt x="30427" y="0"/>
                        </a:lnTo>
                        <a:cubicBezTo>
                          <a:pt x="21299" y="0"/>
                          <a:pt x="15214" y="6085"/>
                          <a:pt x="15214" y="15214"/>
                        </a:cubicBezTo>
                        <a:cubicBezTo>
                          <a:pt x="15214" y="24342"/>
                          <a:pt x="21299" y="30427"/>
                          <a:pt x="30427" y="30427"/>
                        </a:cubicBezTo>
                        <a:lnTo>
                          <a:pt x="100409" y="30427"/>
                        </a:lnTo>
                        <a:lnTo>
                          <a:pt x="4564" y="126272"/>
                        </a:lnTo>
                        <a:cubicBezTo>
                          <a:pt x="-1521" y="132358"/>
                          <a:pt x="-1521" y="141486"/>
                          <a:pt x="4564" y="147571"/>
                        </a:cubicBezTo>
                        <a:cubicBezTo>
                          <a:pt x="7607" y="150614"/>
                          <a:pt x="10649" y="152135"/>
                          <a:pt x="15214" y="152135"/>
                        </a:cubicBezTo>
                        <a:cubicBezTo>
                          <a:pt x="19778" y="152135"/>
                          <a:pt x="22820" y="150614"/>
                          <a:pt x="25863" y="147571"/>
                        </a:cubicBezTo>
                        <a:lnTo>
                          <a:pt x="121708" y="51726"/>
                        </a:lnTo>
                        <a:lnTo>
                          <a:pt x="121708" y="121708"/>
                        </a:lnTo>
                        <a:cubicBezTo>
                          <a:pt x="121708" y="130836"/>
                          <a:pt x="127794" y="136922"/>
                          <a:pt x="136922" y="136922"/>
                        </a:cubicBezTo>
                        <a:cubicBezTo>
                          <a:pt x="146050" y="136922"/>
                          <a:pt x="152135" y="130836"/>
                          <a:pt x="152135" y="121708"/>
                        </a:cubicBezTo>
                        <a:lnTo>
                          <a:pt x="152135" y="15214"/>
                        </a:lnTo>
                        <a:cubicBezTo>
                          <a:pt x="152135" y="15214"/>
                          <a:pt x="152135" y="15214"/>
                          <a:pt x="152135" y="15214"/>
                        </a:cubicBezTo>
                        <a:cubicBezTo>
                          <a:pt x="152135" y="13692"/>
                          <a:pt x="152135" y="10649"/>
                          <a:pt x="150614" y="9128"/>
                        </a:cubicBezTo>
                        <a:cubicBezTo>
                          <a:pt x="150614" y="7607"/>
                          <a:pt x="149093" y="6085"/>
                          <a:pt x="147571" y="4564"/>
                        </a:cubicBezTo>
                        <a:close/>
                      </a:path>
                    </a:pathLst>
                  </a:custGeom>
                  <a:grpFill/>
                  <a:ln w="9525" cap="flat">
                    <a:solidFill>
                      <a:srgbClr val="004C6C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202020"/>
                      </a:solidFill>
                      <a:effectLst/>
                      <a:uLnTx/>
                      <a:uFillTx/>
                      <a:latin typeface="Arial" panose="020B0604020202020204"/>
                    </a:endParaRPr>
                  </a:p>
                </p:txBody>
              </p:sp>
            </p:grpSp>
            <p:grpSp>
              <p:nvGrpSpPr>
                <p:cNvPr id="193" name="Graphic 2444">
                  <a:extLst>
                    <a:ext uri="{FF2B5EF4-FFF2-40B4-BE49-F238E27FC236}">
                      <a16:creationId xmlns:a16="http://schemas.microsoft.com/office/drawing/2014/main" id="{E034CC68-8E83-AF49-9AE1-8AE0D198EB14}"/>
                    </a:ext>
                  </a:extLst>
                </p:cNvPr>
                <p:cNvGrpSpPr/>
                <p:nvPr/>
              </p:nvGrpSpPr>
              <p:grpSpPr>
                <a:xfrm>
                  <a:off x="3662350" y="2126742"/>
                  <a:ext cx="335743" cy="303795"/>
                  <a:chOff x="5461177" y="4668307"/>
                  <a:chExt cx="335743" cy="303795"/>
                </a:xfrm>
                <a:solidFill>
                  <a:srgbClr val="FFFFFF"/>
                </a:solidFill>
              </p:grpSpPr>
              <p:sp>
                <p:nvSpPr>
                  <p:cNvPr id="202" name="Freeform 201">
                    <a:extLst>
                      <a:ext uri="{FF2B5EF4-FFF2-40B4-BE49-F238E27FC236}">
                        <a16:creationId xmlns:a16="http://schemas.microsoft.com/office/drawing/2014/main" id="{B3487ED9-AF11-D148-90FA-B226FD3D7050}"/>
                      </a:ext>
                    </a:extLst>
                  </p:cNvPr>
                  <p:cNvSpPr/>
                  <p:nvPr/>
                </p:nvSpPr>
                <p:spPr>
                  <a:xfrm>
                    <a:off x="5461177" y="4668307"/>
                    <a:ext cx="335743" cy="258154"/>
                  </a:xfrm>
                  <a:custGeom>
                    <a:avLst/>
                    <a:gdLst>
                      <a:gd name="connsiteX0" fmla="*/ 310356 w 335743"/>
                      <a:gd name="connsiteY0" fmla="*/ 169916 h 258154"/>
                      <a:gd name="connsiteX1" fmla="*/ 226682 w 335743"/>
                      <a:gd name="connsiteY1" fmla="*/ 226206 h 258154"/>
                      <a:gd name="connsiteX2" fmla="*/ 95845 w 335743"/>
                      <a:gd name="connsiteY2" fmla="*/ 160788 h 258154"/>
                      <a:gd name="connsiteX3" fmla="*/ 126272 w 335743"/>
                      <a:gd name="connsiteY3" fmla="*/ 98413 h 258154"/>
                      <a:gd name="connsiteX4" fmla="*/ 217554 w 335743"/>
                      <a:gd name="connsiteY4" fmla="*/ 163831 h 258154"/>
                      <a:gd name="connsiteX5" fmla="*/ 229724 w 335743"/>
                      <a:gd name="connsiteY5" fmla="*/ 166874 h 258154"/>
                      <a:gd name="connsiteX6" fmla="*/ 240374 w 335743"/>
                      <a:gd name="connsiteY6" fmla="*/ 160788 h 258154"/>
                      <a:gd name="connsiteX7" fmla="*/ 331655 w 335743"/>
                      <a:gd name="connsiteY7" fmla="*/ 23866 h 258154"/>
                      <a:gd name="connsiteX8" fmla="*/ 327091 w 335743"/>
                      <a:gd name="connsiteY8" fmla="*/ 2567 h 258154"/>
                      <a:gd name="connsiteX9" fmla="*/ 305792 w 335743"/>
                      <a:gd name="connsiteY9" fmla="*/ 7131 h 258154"/>
                      <a:gd name="connsiteX10" fmla="*/ 223639 w 335743"/>
                      <a:gd name="connsiteY10" fmla="*/ 130361 h 258154"/>
                      <a:gd name="connsiteX11" fmla="*/ 130836 w 335743"/>
                      <a:gd name="connsiteY11" fmla="*/ 63421 h 258154"/>
                      <a:gd name="connsiteX12" fmla="*/ 118666 w 335743"/>
                      <a:gd name="connsiteY12" fmla="*/ 60379 h 258154"/>
                      <a:gd name="connsiteX13" fmla="*/ 108016 w 335743"/>
                      <a:gd name="connsiteY13" fmla="*/ 69507 h 258154"/>
                      <a:gd name="connsiteX14" fmla="*/ 66940 w 335743"/>
                      <a:gd name="connsiteY14" fmla="*/ 151660 h 258154"/>
                      <a:gd name="connsiteX15" fmla="*/ 15214 w 335743"/>
                      <a:gd name="connsiteY15" fmla="*/ 151660 h 258154"/>
                      <a:gd name="connsiteX16" fmla="*/ 0 w 335743"/>
                      <a:gd name="connsiteY16" fmla="*/ 166874 h 258154"/>
                      <a:gd name="connsiteX17" fmla="*/ 15214 w 335743"/>
                      <a:gd name="connsiteY17" fmla="*/ 182087 h 258154"/>
                      <a:gd name="connsiteX18" fmla="*/ 73025 w 335743"/>
                      <a:gd name="connsiteY18" fmla="*/ 182087 h 258154"/>
                      <a:gd name="connsiteX19" fmla="*/ 222118 w 335743"/>
                      <a:gd name="connsiteY19" fmla="*/ 256633 h 258154"/>
                      <a:gd name="connsiteX20" fmla="*/ 228203 w 335743"/>
                      <a:gd name="connsiteY20" fmla="*/ 258155 h 258154"/>
                      <a:gd name="connsiteX21" fmla="*/ 237331 w 335743"/>
                      <a:gd name="connsiteY21" fmla="*/ 255112 h 258154"/>
                      <a:gd name="connsiteX22" fmla="*/ 328613 w 335743"/>
                      <a:gd name="connsiteY22" fmla="*/ 194258 h 258154"/>
                      <a:gd name="connsiteX23" fmla="*/ 333177 w 335743"/>
                      <a:gd name="connsiteY23" fmla="*/ 172959 h 258154"/>
                      <a:gd name="connsiteX24" fmla="*/ 310356 w 335743"/>
                      <a:gd name="connsiteY24" fmla="*/ 169916 h 2581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335743" h="258154">
                        <a:moveTo>
                          <a:pt x="310356" y="169916"/>
                        </a:moveTo>
                        <a:lnTo>
                          <a:pt x="226682" y="226206"/>
                        </a:lnTo>
                        <a:lnTo>
                          <a:pt x="95845" y="160788"/>
                        </a:lnTo>
                        <a:lnTo>
                          <a:pt x="126272" y="98413"/>
                        </a:lnTo>
                        <a:lnTo>
                          <a:pt x="217554" y="163831"/>
                        </a:lnTo>
                        <a:cubicBezTo>
                          <a:pt x="220596" y="166874"/>
                          <a:pt x="225160" y="166874"/>
                          <a:pt x="229724" y="166874"/>
                        </a:cubicBezTo>
                        <a:cubicBezTo>
                          <a:pt x="234289" y="166874"/>
                          <a:pt x="237331" y="163831"/>
                          <a:pt x="240374" y="160788"/>
                        </a:cubicBezTo>
                        <a:lnTo>
                          <a:pt x="331655" y="23866"/>
                        </a:lnTo>
                        <a:cubicBezTo>
                          <a:pt x="336219" y="16259"/>
                          <a:pt x="334698" y="7131"/>
                          <a:pt x="327091" y="2567"/>
                        </a:cubicBezTo>
                        <a:cubicBezTo>
                          <a:pt x="319484" y="-1997"/>
                          <a:pt x="310356" y="-475"/>
                          <a:pt x="305792" y="7131"/>
                        </a:cubicBezTo>
                        <a:lnTo>
                          <a:pt x="223639" y="130361"/>
                        </a:lnTo>
                        <a:lnTo>
                          <a:pt x="130836" y="63421"/>
                        </a:lnTo>
                        <a:cubicBezTo>
                          <a:pt x="126272" y="60379"/>
                          <a:pt x="121708" y="60379"/>
                          <a:pt x="118666" y="60379"/>
                        </a:cubicBezTo>
                        <a:cubicBezTo>
                          <a:pt x="114102" y="61900"/>
                          <a:pt x="109538" y="64943"/>
                          <a:pt x="108016" y="69507"/>
                        </a:cubicBezTo>
                        <a:lnTo>
                          <a:pt x="66940" y="151660"/>
                        </a:lnTo>
                        <a:lnTo>
                          <a:pt x="15214" y="151660"/>
                        </a:lnTo>
                        <a:cubicBezTo>
                          <a:pt x="6085" y="151660"/>
                          <a:pt x="0" y="157745"/>
                          <a:pt x="0" y="166874"/>
                        </a:cubicBezTo>
                        <a:cubicBezTo>
                          <a:pt x="0" y="176002"/>
                          <a:pt x="6085" y="182087"/>
                          <a:pt x="15214" y="182087"/>
                        </a:cubicBezTo>
                        <a:lnTo>
                          <a:pt x="73025" y="182087"/>
                        </a:lnTo>
                        <a:lnTo>
                          <a:pt x="222118" y="256633"/>
                        </a:lnTo>
                        <a:cubicBezTo>
                          <a:pt x="223639" y="258155"/>
                          <a:pt x="225160" y="258155"/>
                          <a:pt x="228203" y="258155"/>
                        </a:cubicBezTo>
                        <a:cubicBezTo>
                          <a:pt x="231246" y="258155"/>
                          <a:pt x="234289" y="256633"/>
                          <a:pt x="237331" y="255112"/>
                        </a:cubicBezTo>
                        <a:lnTo>
                          <a:pt x="328613" y="194258"/>
                        </a:lnTo>
                        <a:cubicBezTo>
                          <a:pt x="336219" y="189694"/>
                          <a:pt x="337741" y="180566"/>
                          <a:pt x="333177" y="172959"/>
                        </a:cubicBezTo>
                        <a:cubicBezTo>
                          <a:pt x="327091" y="166874"/>
                          <a:pt x="317963" y="165352"/>
                          <a:pt x="310356" y="169916"/>
                        </a:cubicBezTo>
                        <a:close/>
                      </a:path>
                    </a:pathLst>
                  </a:custGeom>
                  <a:grpFill/>
                  <a:ln w="9525" cap="flat">
                    <a:solidFill>
                      <a:srgbClr val="76D3FF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202020"/>
                      </a:solidFill>
                      <a:effectLst/>
                      <a:uLnTx/>
                      <a:uFillTx/>
                      <a:latin typeface="Arial" panose="020B0604020202020204"/>
                    </a:endParaRPr>
                  </a:p>
                </p:txBody>
              </p:sp>
              <p:sp>
                <p:nvSpPr>
                  <p:cNvPr id="203" name="Freeform 202">
                    <a:extLst>
                      <a:ext uri="{FF2B5EF4-FFF2-40B4-BE49-F238E27FC236}">
                        <a16:creationId xmlns:a16="http://schemas.microsoft.com/office/drawing/2014/main" id="{E2378D88-31EC-6C43-8AD6-69402FE9BB62}"/>
                      </a:ext>
                    </a:extLst>
                  </p:cNvPr>
                  <p:cNvSpPr/>
                  <p:nvPr/>
                </p:nvSpPr>
                <p:spPr>
                  <a:xfrm>
                    <a:off x="5461532" y="4873570"/>
                    <a:ext cx="63186" cy="98532"/>
                  </a:xfrm>
                  <a:custGeom>
                    <a:avLst/>
                    <a:gdLst>
                      <a:gd name="connsiteX0" fmla="*/ 54413 w 63186"/>
                      <a:gd name="connsiteY0" fmla="*/ 1166 h 98532"/>
                      <a:gd name="connsiteX1" fmla="*/ 34636 w 63186"/>
                      <a:gd name="connsiteY1" fmla="*/ 8773 h 98532"/>
                      <a:gd name="connsiteX2" fmla="*/ 1166 w 63186"/>
                      <a:gd name="connsiteY2" fmla="*/ 77234 h 98532"/>
                      <a:gd name="connsiteX3" fmla="*/ 8773 w 63186"/>
                      <a:gd name="connsiteY3" fmla="*/ 97011 h 98532"/>
                      <a:gd name="connsiteX4" fmla="*/ 14858 w 63186"/>
                      <a:gd name="connsiteY4" fmla="*/ 98533 h 98532"/>
                      <a:gd name="connsiteX5" fmla="*/ 28550 w 63186"/>
                      <a:gd name="connsiteY5" fmla="*/ 89405 h 98532"/>
                      <a:gd name="connsiteX6" fmla="*/ 62020 w 63186"/>
                      <a:gd name="connsiteY6" fmla="*/ 20944 h 98532"/>
                      <a:gd name="connsiteX7" fmla="*/ 54413 w 63186"/>
                      <a:gd name="connsiteY7" fmla="*/ 1166 h 985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63186" h="98532">
                        <a:moveTo>
                          <a:pt x="54413" y="1166"/>
                        </a:moveTo>
                        <a:cubicBezTo>
                          <a:pt x="46807" y="-1877"/>
                          <a:pt x="37678" y="1166"/>
                          <a:pt x="34636" y="8773"/>
                        </a:cubicBezTo>
                        <a:lnTo>
                          <a:pt x="1166" y="77234"/>
                        </a:lnTo>
                        <a:cubicBezTo>
                          <a:pt x="-1877" y="84840"/>
                          <a:pt x="1166" y="93969"/>
                          <a:pt x="8773" y="97011"/>
                        </a:cubicBezTo>
                        <a:cubicBezTo>
                          <a:pt x="10294" y="98533"/>
                          <a:pt x="13337" y="98533"/>
                          <a:pt x="14858" y="98533"/>
                        </a:cubicBezTo>
                        <a:cubicBezTo>
                          <a:pt x="20944" y="98533"/>
                          <a:pt x="25508" y="95490"/>
                          <a:pt x="28550" y="89405"/>
                        </a:cubicBezTo>
                        <a:lnTo>
                          <a:pt x="62020" y="20944"/>
                        </a:lnTo>
                        <a:cubicBezTo>
                          <a:pt x="65063" y="13337"/>
                          <a:pt x="62020" y="4209"/>
                          <a:pt x="54413" y="1166"/>
                        </a:cubicBezTo>
                        <a:close/>
                      </a:path>
                    </a:pathLst>
                  </a:custGeom>
                  <a:grpFill/>
                  <a:ln w="9525" cap="flat">
                    <a:solidFill>
                      <a:srgbClr val="76D3FF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202020"/>
                      </a:solidFill>
                      <a:effectLst/>
                      <a:uLnTx/>
                      <a:uFillTx/>
                      <a:latin typeface="Arial" panose="020B0604020202020204"/>
                    </a:endParaRPr>
                  </a:p>
                </p:txBody>
              </p:sp>
            </p:grpSp>
            <p:sp>
              <p:nvSpPr>
                <p:cNvPr id="194" name="Graphic 1942">
                  <a:extLst>
                    <a:ext uri="{FF2B5EF4-FFF2-40B4-BE49-F238E27FC236}">
                      <a16:creationId xmlns:a16="http://schemas.microsoft.com/office/drawing/2014/main" id="{71DCDD54-FDAD-5D45-93E8-6E41AB003A98}"/>
                    </a:ext>
                  </a:extLst>
                </p:cNvPr>
                <p:cNvSpPr/>
                <p:nvPr/>
              </p:nvSpPr>
              <p:spPr>
                <a:xfrm>
                  <a:off x="4246694" y="4452948"/>
                  <a:ext cx="304270" cy="365125"/>
                </a:xfrm>
                <a:custGeom>
                  <a:avLst/>
                  <a:gdLst>
                    <a:gd name="connsiteX0" fmla="*/ 121708 w 304270"/>
                    <a:gd name="connsiteY0" fmla="*/ 121708 h 365125"/>
                    <a:gd name="connsiteX1" fmla="*/ 289057 w 304270"/>
                    <a:gd name="connsiteY1" fmla="*/ 121708 h 365125"/>
                    <a:gd name="connsiteX2" fmla="*/ 304271 w 304270"/>
                    <a:gd name="connsiteY2" fmla="*/ 106495 h 365125"/>
                    <a:gd name="connsiteX3" fmla="*/ 304271 w 304270"/>
                    <a:gd name="connsiteY3" fmla="*/ 45641 h 365125"/>
                    <a:gd name="connsiteX4" fmla="*/ 289057 w 304270"/>
                    <a:gd name="connsiteY4" fmla="*/ 30427 h 365125"/>
                    <a:gd name="connsiteX5" fmla="*/ 121708 w 304270"/>
                    <a:gd name="connsiteY5" fmla="*/ 30427 h 365125"/>
                    <a:gd name="connsiteX6" fmla="*/ 106495 w 304270"/>
                    <a:gd name="connsiteY6" fmla="*/ 45641 h 365125"/>
                    <a:gd name="connsiteX7" fmla="*/ 106495 w 304270"/>
                    <a:gd name="connsiteY7" fmla="*/ 60854 h 365125"/>
                    <a:gd name="connsiteX8" fmla="*/ 30427 w 304270"/>
                    <a:gd name="connsiteY8" fmla="*/ 60854 h 365125"/>
                    <a:gd name="connsiteX9" fmla="*/ 30427 w 304270"/>
                    <a:gd name="connsiteY9" fmla="*/ 15214 h 365125"/>
                    <a:gd name="connsiteX10" fmla="*/ 15214 w 304270"/>
                    <a:gd name="connsiteY10" fmla="*/ 0 h 365125"/>
                    <a:gd name="connsiteX11" fmla="*/ 0 w 304270"/>
                    <a:gd name="connsiteY11" fmla="*/ 15214 h 365125"/>
                    <a:gd name="connsiteX12" fmla="*/ 0 w 304270"/>
                    <a:gd name="connsiteY12" fmla="*/ 319484 h 365125"/>
                    <a:gd name="connsiteX13" fmla="*/ 15214 w 304270"/>
                    <a:gd name="connsiteY13" fmla="*/ 334698 h 365125"/>
                    <a:gd name="connsiteX14" fmla="*/ 106495 w 304270"/>
                    <a:gd name="connsiteY14" fmla="*/ 334698 h 365125"/>
                    <a:gd name="connsiteX15" fmla="*/ 106495 w 304270"/>
                    <a:gd name="connsiteY15" fmla="*/ 349911 h 365125"/>
                    <a:gd name="connsiteX16" fmla="*/ 121708 w 304270"/>
                    <a:gd name="connsiteY16" fmla="*/ 365125 h 365125"/>
                    <a:gd name="connsiteX17" fmla="*/ 289057 w 304270"/>
                    <a:gd name="connsiteY17" fmla="*/ 365125 h 365125"/>
                    <a:gd name="connsiteX18" fmla="*/ 304271 w 304270"/>
                    <a:gd name="connsiteY18" fmla="*/ 349911 h 365125"/>
                    <a:gd name="connsiteX19" fmla="*/ 304271 w 304270"/>
                    <a:gd name="connsiteY19" fmla="*/ 289057 h 365125"/>
                    <a:gd name="connsiteX20" fmla="*/ 289057 w 304270"/>
                    <a:gd name="connsiteY20" fmla="*/ 273844 h 365125"/>
                    <a:gd name="connsiteX21" fmla="*/ 121708 w 304270"/>
                    <a:gd name="connsiteY21" fmla="*/ 273844 h 365125"/>
                    <a:gd name="connsiteX22" fmla="*/ 106495 w 304270"/>
                    <a:gd name="connsiteY22" fmla="*/ 289057 h 365125"/>
                    <a:gd name="connsiteX23" fmla="*/ 106495 w 304270"/>
                    <a:gd name="connsiteY23" fmla="*/ 304271 h 365125"/>
                    <a:gd name="connsiteX24" fmla="*/ 30427 w 304270"/>
                    <a:gd name="connsiteY24" fmla="*/ 304271 h 365125"/>
                    <a:gd name="connsiteX25" fmla="*/ 30427 w 304270"/>
                    <a:gd name="connsiteY25" fmla="*/ 212990 h 365125"/>
                    <a:gd name="connsiteX26" fmla="*/ 106495 w 304270"/>
                    <a:gd name="connsiteY26" fmla="*/ 212990 h 365125"/>
                    <a:gd name="connsiteX27" fmla="*/ 106495 w 304270"/>
                    <a:gd name="connsiteY27" fmla="*/ 228203 h 365125"/>
                    <a:gd name="connsiteX28" fmla="*/ 121708 w 304270"/>
                    <a:gd name="connsiteY28" fmla="*/ 243417 h 365125"/>
                    <a:gd name="connsiteX29" fmla="*/ 289057 w 304270"/>
                    <a:gd name="connsiteY29" fmla="*/ 243417 h 365125"/>
                    <a:gd name="connsiteX30" fmla="*/ 304271 w 304270"/>
                    <a:gd name="connsiteY30" fmla="*/ 228203 h 365125"/>
                    <a:gd name="connsiteX31" fmla="*/ 304271 w 304270"/>
                    <a:gd name="connsiteY31" fmla="*/ 167349 h 365125"/>
                    <a:gd name="connsiteX32" fmla="*/ 289057 w 304270"/>
                    <a:gd name="connsiteY32" fmla="*/ 152135 h 365125"/>
                    <a:gd name="connsiteX33" fmla="*/ 121708 w 304270"/>
                    <a:gd name="connsiteY33" fmla="*/ 152135 h 365125"/>
                    <a:gd name="connsiteX34" fmla="*/ 106495 w 304270"/>
                    <a:gd name="connsiteY34" fmla="*/ 167349 h 365125"/>
                    <a:gd name="connsiteX35" fmla="*/ 106495 w 304270"/>
                    <a:gd name="connsiteY35" fmla="*/ 182563 h 365125"/>
                    <a:gd name="connsiteX36" fmla="*/ 30427 w 304270"/>
                    <a:gd name="connsiteY36" fmla="*/ 182563 h 365125"/>
                    <a:gd name="connsiteX37" fmla="*/ 30427 w 304270"/>
                    <a:gd name="connsiteY37" fmla="*/ 91281 h 365125"/>
                    <a:gd name="connsiteX38" fmla="*/ 106495 w 304270"/>
                    <a:gd name="connsiteY38" fmla="*/ 91281 h 365125"/>
                    <a:gd name="connsiteX39" fmla="*/ 106495 w 304270"/>
                    <a:gd name="connsiteY39" fmla="*/ 106495 h 365125"/>
                    <a:gd name="connsiteX40" fmla="*/ 121708 w 304270"/>
                    <a:gd name="connsiteY40" fmla="*/ 121708 h 365125"/>
                    <a:gd name="connsiteX41" fmla="*/ 136922 w 304270"/>
                    <a:gd name="connsiteY41" fmla="*/ 60854 h 365125"/>
                    <a:gd name="connsiteX42" fmla="*/ 273844 w 304270"/>
                    <a:gd name="connsiteY42" fmla="*/ 60854 h 365125"/>
                    <a:gd name="connsiteX43" fmla="*/ 273844 w 304270"/>
                    <a:gd name="connsiteY43" fmla="*/ 91281 h 365125"/>
                    <a:gd name="connsiteX44" fmla="*/ 136922 w 304270"/>
                    <a:gd name="connsiteY44" fmla="*/ 91281 h 365125"/>
                    <a:gd name="connsiteX45" fmla="*/ 136922 w 304270"/>
                    <a:gd name="connsiteY45" fmla="*/ 60854 h 365125"/>
                    <a:gd name="connsiteX46" fmla="*/ 136922 w 304270"/>
                    <a:gd name="connsiteY46" fmla="*/ 304271 h 365125"/>
                    <a:gd name="connsiteX47" fmla="*/ 273844 w 304270"/>
                    <a:gd name="connsiteY47" fmla="*/ 304271 h 365125"/>
                    <a:gd name="connsiteX48" fmla="*/ 273844 w 304270"/>
                    <a:gd name="connsiteY48" fmla="*/ 334698 h 365125"/>
                    <a:gd name="connsiteX49" fmla="*/ 136922 w 304270"/>
                    <a:gd name="connsiteY49" fmla="*/ 334698 h 365125"/>
                    <a:gd name="connsiteX50" fmla="*/ 136922 w 304270"/>
                    <a:gd name="connsiteY50" fmla="*/ 304271 h 365125"/>
                    <a:gd name="connsiteX51" fmla="*/ 136922 w 304270"/>
                    <a:gd name="connsiteY51" fmla="*/ 182563 h 365125"/>
                    <a:gd name="connsiteX52" fmla="*/ 273844 w 304270"/>
                    <a:gd name="connsiteY52" fmla="*/ 182563 h 365125"/>
                    <a:gd name="connsiteX53" fmla="*/ 273844 w 304270"/>
                    <a:gd name="connsiteY53" fmla="*/ 212990 h 365125"/>
                    <a:gd name="connsiteX54" fmla="*/ 136922 w 304270"/>
                    <a:gd name="connsiteY54" fmla="*/ 212990 h 365125"/>
                    <a:gd name="connsiteX55" fmla="*/ 136922 w 304270"/>
                    <a:gd name="connsiteY55" fmla="*/ 182563 h 3651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304270" h="365125">
                      <a:moveTo>
                        <a:pt x="121708" y="121708"/>
                      </a:moveTo>
                      <a:lnTo>
                        <a:pt x="289057" y="121708"/>
                      </a:lnTo>
                      <a:cubicBezTo>
                        <a:pt x="298185" y="121708"/>
                        <a:pt x="304271" y="115623"/>
                        <a:pt x="304271" y="106495"/>
                      </a:cubicBezTo>
                      <a:lnTo>
                        <a:pt x="304271" y="45641"/>
                      </a:lnTo>
                      <a:cubicBezTo>
                        <a:pt x="304271" y="36513"/>
                        <a:pt x="298185" y="30427"/>
                        <a:pt x="289057" y="30427"/>
                      </a:cubicBezTo>
                      <a:lnTo>
                        <a:pt x="121708" y="30427"/>
                      </a:lnTo>
                      <a:cubicBezTo>
                        <a:pt x="112580" y="30427"/>
                        <a:pt x="106495" y="36513"/>
                        <a:pt x="106495" y="45641"/>
                      </a:cubicBezTo>
                      <a:lnTo>
                        <a:pt x="106495" y="60854"/>
                      </a:lnTo>
                      <a:lnTo>
                        <a:pt x="30427" y="60854"/>
                      </a:lnTo>
                      <a:lnTo>
                        <a:pt x="30427" y="15214"/>
                      </a:lnTo>
                      <a:cubicBezTo>
                        <a:pt x="30427" y="6085"/>
                        <a:pt x="24342" y="0"/>
                        <a:pt x="15214" y="0"/>
                      </a:cubicBezTo>
                      <a:cubicBezTo>
                        <a:pt x="6085" y="0"/>
                        <a:pt x="0" y="6085"/>
                        <a:pt x="0" y="15214"/>
                      </a:cubicBezTo>
                      <a:lnTo>
                        <a:pt x="0" y="319484"/>
                      </a:lnTo>
                      <a:cubicBezTo>
                        <a:pt x="0" y="328613"/>
                        <a:pt x="6085" y="334698"/>
                        <a:pt x="15214" y="334698"/>
                      </a:cubicBezTo>
                      <a:lnTo>
                        <a:pt x="106495" y="334698"/>
                      </a:lnTo>
                      <a:lnTo>
                        <a:pt x="106495" y="349911"/>
                      </a:lnTo>
                      <a:cubicBezTo>
                        <a:pt x="106495" y="359040"/>
                        <a:pt x="112580" y="365125"/>
                        <a:pt x="121708" y="365125"/>
                      </a:cubicBezTo>
                      <a:lnTo>
                        <a:pt x="289057" y="365125"/>
                      </a:lnTo>
                      <a:cubicBezTo>
                        <a:pt x="298185" y="365125"/>
                        <a:pt x="304271" y="359040"/>
                        <a:pt x="304271" y="349911"/>
                      </a:cubicBezTo>
                      <a:lnTo>
                        <a:pt x="304271" y="289057"/>
                      </a:lnTo>
                      <a:cubicBezTo>
                        <a:pt x="304271" y="279929"/>
                        <a:pt x="298185" y="273844"/>
                        <a:pt x="289057" y="273844"/>
                      </a:cubicBezTo>
                      <a:lnTo>
                        <a:pt x="121708" y="273844"/>
                      </a:lnTo>
                      <a:cubicBezTo>
                        <a:pt x="112580" y="273844"/>
                        <a:pt x="106495" y="279929"/>
                        <a:pt x="106495" y="289057"/>
                      </a:cubicBezTo>
                      <a:lnTo>
                        <a:pt x="106495" y="304271"/>
                      </a:lnTo>
                      <a:lnTo>
                        <a:pt x="30427" y="304271"/>
                      </a:lnTo>
                      <a:lnTo>
                        <a:pt x="30427" y="212990"/>
                      </a:lnTo>
                      <a:lnTo>
                        <a:pt x="106495" y="212990"/>
                      </a:lnTo>
                      <a:lnTo>
                        <a:pt x="106495" y="228203"/>
                      </a:lnTo>
                      <a:cubicBezTo>
                        <a:pt x="106495" y="237331"/>
                        <a:pt x="112580" y="243417"/>
                        <a:pt x="121708" y="243417"/>
                      </a:cubicBezTo>
                      <a:lnTo>
                        <a:pt x="289057" y="243417"/>
                      </a:lnTo>
                      <a:cubicBezTo>
                        <a:pt x="298185" y="243417"/>
                        <a:pt x="304271" y="237331"/>
                        <a:pt x="304271" y="228203"/>
                      </a:cubicBezTo>
                      <a:lnTo>
                        <a:pt x="304271" y="167349"/>
                      </a:lnTo>
                      <a:cubicBezTo>
                        <a:pt x="304271" y="158221"/>
                        <a:pt x="298185" y="152135"/>
                        <a:pt x="289057" y="152135"/>
                      </a:cubicBezTo>
                      <a:lnTo>
                        <a:pt x="121708" y="152135"/>
                      </a:lnTo>
                      <a:cubicBezTo>
                        <a:pt x="112580" y="152135"/>
                        <a:pt x="106495" y="158221"/>
                        <a:pt x="106495" y="167349"/>
                      </a:cubicBezTo>
                      <a:lnTo>
                        <a:pt x="106495" y="182563"/>
                      </a:lnTo>
                      <a:lnTo>
                        <a:pt x="30427" y="182563"/>
                      </a:lnTo>
                      <a:lnTo>
                        <a:pt x="30427" y="91281"/>
                      </a:lnTo>
                      <a:lnTo>
                        <a:pt x="106495" y="91281"/>
                      </a:lnTo>
                      <a:lnTo>
                        <a:pt x="106495" y="106495"/>
                      </a:lnTo>
                      <a:cubicBezTo>
                        <a:pt x="106495" y="115623"/>
                        <a:pt x="112580" y="121708"/>
                        <a:pt x="121708" y="121708"/>
                      </a:cubicBezTo>
                      <a:close/>
                      <a:moveTo>
                        <a:pt x="136922" y="60854"/>
                      </a:moveTo>
                      <a:lnTo>
                        <a:pt x="273844" y="60854"/>
                      </a:lnTo>
                      <a:lnTo>
                        <a:pt x="273844" y="91281"/>
                      </a:lnTo>
                      <a:lnTo>
                        <a:pt x="136922" y="91281"/>
                      </a:lnTo>
                      <a:lnTo>
                        <a:pt x="136922" y="60854"/>
                      </a:lnTo>
                      <a:close/>
                      <a:moveTo>
                        <a:pt x="136922" y="304271"/>
                      </a:moveTo>
                      <a:lnTo>
                        <a:pt x="273844" y="304271"/>
                      </a:lnTo>
                      <a:lnTo>
                        <a:pt x="273844" y="334698"/>
                      </a:lnTo>
                      <a:lnTo>
                        <a:pt x="136922" y="334698"/>
                      </a:lnTo>
                      <a:lnTo>
                        <a:pt x="136922" y="304271"/>
                      </a:lnTo>
                      <a:close/>
                      <a:moveTo>
                        <a:pt x="136922" y="182563"/>
                      </a:moveTo>
                      <a:lnTo>
                        <a:pt x="273844" y="182563"/>
                      </a:lnTo>
                      <a:lnTo>
                        <a:pt x="273844" y="212990"/>
                      </a:lnTo>
                      <a:lnTo>
                        <a:pt x="136922" y="212990"/>
                      </a:lnTo>
                      <a:lnTo>
                        <a:pt x="136922" y="18256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solidFill>
                    <a:srgbClr val="4E6287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20202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  <p:grpSp>
              <p:nvGrpSpPr>
                <p:cNvPr id="195" name="Graphic 2686">
                  <a:extLst>
                    <a:ext uri="{FF2B5EF4-FFF2-40B4-BE49-F238E27FC236}">
                      <a16:creationId xmlns:a16="http://schemas.microsoft.com/office/drawing/2014/main" id="{48E3E15C-BFA4-C541-AF00-BC9491CFECA8}"/>
                    </a:ext>
                  </a:extLst>
                </p:cNvPr>
                <p:cNvGrpSpPr/>
                <p:nvPr/>
              </p:nvGrpSpPr>
              <p:grpSpPr>
                <a:xfrm>
                  <a:off x="3242629" y="3991724"/>
                  <a:ext cx="365125" cy="334697"/>
                  <a:chOff x="5447127" y="4633788"/>
                  <a:chExt cx="365125" cy="334697"/>
                </a:xfrm>
                <a:solidFill>
                  <a:srgbClr val="FFFFFF"/>
                </a:solidFill>
              </p:grpSpPr>
              <p:sp>
                <p:nvSpPr>
                  <p:cNvPr id="198" name="Freeform 197">
                    <a:extLst>
                      <a:ext uri="{FF2B5EF4-FFF2-40B4-BE49-F238E27FC236}">
                        <a16:creationId xmlns:a16="http://schemas.microsoft.com/office/drawing/2014/main" id="{8AC2E416-6151-9640-9902-9A91F5394DC6}"/>
                      </a:ext>
                    </a:extLst>
                  </p:cNvPr>
                  <p:cNvSpPr/>
                  <p:nvPr/>
                </p:nvSpPr>
                <p:spPr>
                  <a:xfrm>
                    <a:off x="5447127" y="4694642"/>
                    <a:ext cx="334697" cy="273843"/>
                  </a:xfrm>
                  <a:custGeom>
                    <a:avLst/>
                    <a:gdLst>
                      <a:gd name="connsiteX0" fmla="*/ 319484 w 334697"/>
                      <a:gd name="connsiteY0" fmla="*/ 121708 h 273843"/>
                      <a:gd name="connsiteX1" fmla="*/ 304271 w 334697"/>
                      <a:gd name="connsiteY1" fmla="*/ 136922 h 273843"/>
                      <a:gd name="connsiteX2" fmla="*/ 304271 w 334697"/>
                      <a:gd name="connsiteY2" fmla="*/ 243417 h 273843"/>
                      <a:gd name="connsiteX3" fmla="*/ 30427 w 334697"/>
                      <a:gd name="connsiteY3" fmla="*/ 243417 h 273843"/>
                      <a:gd name="connsiteX4" fmla="*/ 30427 w 334697"/>
                      <a:gd name="connsiteY4" fmla="*/ 30427 h 273843"/>
                      <a:gd name="connsiteX5" fmla="*/ 136922 w 334697"/>
                      <a:gd name="connsiteY5" fmla="*/ 30427 h 273843"/>
                      <a:gd name="connsiteX6" fmla="*/ 152135 w 334697"/>
                      <a:gd name="connsiteY6" fmla="*/ 15214 h 273843"/>
                      <a:gd name="connsiteX7" fmla="*/ 136922 w 334697"/>
                      <a:gd name="connsiteY7" fmla="*/ 0 h 273843"/>
                      <a:gd name="connsiteX8" fmla="*/ 15214 w 334697"/>
                      <a:gd name="connsiteY8" fmla="*/ 0 h 273843"/>
                      <a:gd name="connsiteX9" fmla="*/ 0 w 334697"/>
                      <a:gd name="connsiteY9" fmla="*/ 15214 h 273843"/>
                      <a:gd name="connsiteX10" fmla="*/ 0 w 334697"/>
                      <a:gd name="connsiteY10" fmla="*/ 258630 h 273843"/>
                      <a:gd name="connsiteX11" fmla="*/ 15214 w 334697"/>
                      <a:gd name="connsiteY11" fmla="*/ 273844 h 273843"/>
                      <a:gd name="connsiteX12" fmla="*/ 319484 w 334697"/>
                      <a:gd name="connsiteY12" fmla="*/ 273844 h 273843"/>
                      <a:gd name="connsiteX13" fmla="*/ 334698 w 334697"/>
                      <a:gd name="connsiteY13" fmla="*/ 258630 h 273843"/>
                      <a:gd name="connsiteX14" fmla="*/ 334698 w 334697"/>
                      <a:gd name="connsiteY14" fmla="*/ 136922 h 273843"/>
                      <a:gd name="connsiteX15" fmla="*/ 319484 w 334697"/>
                      <a:gd name="connsiteY15" fmla="*/ 121708 h 2738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334697" h="273843">
                        <a:moveTo>
                          <a:pt x="319484" y="121708"/>
                        </a:moveTo>
                        <a:cubicBezTo>
                          <a:pt x="310356" y="121708"/>
                          <a:pt x="304271" y="127794"/>
                          <a:pt x="304271" y="136922"/>
                        </a:cubicBezTo>
                        <a:lnTo>
                          <a:pt x="304271" y="243417"/>
                        </a:lnTo>
                        <a:lnTo>
                          <a:pt x="30427" y="243417"/>
                        </a:lnTo>
                        <a:lnTo>
                          <a:pt x="30427" y="30427"/>
                        </a:lnTo>
                        <a:lnTo>
                          <a:pt x="136922" y="30427"/>
                        </a:lnTo>
                        <a:cubicBezTo>
                          <a:pt x="146050" y="30427"/>
                          <a:pt x="152135" y="24342"/>
                          <a:pt x="152135" y="15214"/>
                        </a:cubicBezTo>
                        <a:cubicBezTo>
                          <a:pt x="152135" y="6085"/>
                          <a:pt x="146050" y="0"/>
                          <a:pt x="136922" y="0"/>
                        </a:cubicBezTo>
                        <a:lnTo>
                          <a:pt x="15214" y="0"/>
                        </a:lnTo>
                        <a:cubicBezTo>
                          <a:pt x="6085" y="0"/>
                          <a:pt x="0" y="6085"/>
                          <a:pt x="0" y="15214"/>
                        </a:cubicBezTo>
                        <a:lnTo>
                          <a:pt x="0" y="258630"/>
                        </a:lnTo>
                        <a:cubicBezTo>
                          <a:pt x="0" y="267758"/>
                          <a:pt x="6085" y="273844"/>
                          <a:pt x="15214" y="273844"/>
                        </a:cubicBezTo>
                        <a:lnTo>
                          <a:pt x="319484" y="273844"/>
                        </a:lnTo>
                        <a:cubicBezTo>
                          <a:pt x="328613" y="273844"/>
                          <a:pt x="334698" y="267758"/>
                          <a:pt x="334698" y="258630"/>
                        </a:cubicBezTo>
                        <a:lnTo>
                          <a:pt x="334698" y="136922"/>
                        </a:lnTo>
                        <a:cubicBezTo>
                          <a:pt x="334698" y="127794"/>
                          <a:pt x="328613" y="121708"/>
                          <a:pt x="319484" y="121708"/>
                        </a:cubicBezTo>
                        <a:close/>
                      </a:path>
                    </a:pathLst>
                  </a:custGeom>
                  <a:grpFill/>
                  <a:ln w="9525" cap="flat">
                    <a:solidFill>
                      <a:srgbClr val="002C77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202020"/>
                      </a:solidFill>
                      <a:effectLst/>
                      <a:uLnTx/>
                      <a:uFillTx/>
                      <a:latin typeface="Arial" panose="020B0604020202020204"/>
                    </a:endParaRPr>
                  </a:p>
                </p:txBody>
              </p:sp>
              <p:sp>
                <p:nvSpPr>
                  <p:cNvPr id="199" name="Freeform 198">
                    <a:extLst>
                      <a:ext uri="{FF2B5EF4-FFF2-40B4-BE49-F238E27FC236}">
                        <a16:creationId xmlns:a16="http://schemas.microsoft.com/office/drawing/2014/main" id="{29F00EB8-CFAB-6E4E-A2CC-96272B0C8028}"/>
                      </a:ext>
                    </a:extLst>
                  </p:cNvPr>
                  <p:cNvSpPr/>
                  <p:nvPr/>
                </p:nvSpPr>
                <p:spPr>
                  <a:xfrm>
                    <a:off x="5629689" y="4633788"/>
                    <a:ext cx="182562" cy="182562"/>
                  </a:xfrm>
                  <a:custGeom>
                    <a:avLst/>
                    <a:gdLst>
                      <a:gd name="connsiteX0" fmla="*/ 136922 w 182562"/>
                      <a:gd name="connsiteY0" fmla="*/ 0 h 182562"/>
                      <a:gd name="connsiteX1" fmla="*/ 45641 w 182562"/>
                      <a:gd name="connsiteY1" fmla="*/ 0 h 182562"/>
                      <a:gd name="connsiteX2" fmla="*/ 0 w 182562"/>
                      <a:gd name="connsiteY2" fmla="*/ 45641 h 182562"/>
                      <a:gd name="connsiteX3" fmla="*/ 0 w 182562"/>
                      <a:gd name="connsiteY3" fmla="*/ 106495 h 182562"/>
                      <a:gd name="connsiteX4" fmla="*/ 30427 w 182562"/>
                      <a:gd name="connsiteY4" fmla="*/ 149093 h 182562"/>
                      <a:gd name="connsiteX5" fmla="*/ 30427 w 182562"/>
                      <a:gd name="connsiteY5" fmla="*/ 167349 h 182562"/>
                      <a:gd name="connsiteX6" fmla="*/ 38034 w 182562"/>
                      <a:gd name="connsiteY6" fmla="*/ 181041 h 182562"/>
                      <a:gd name="connsiteX7" fmla="*/ 45641 w 182562"/>
                      <a:gd name="connsiteY7" fmla="*/ 182563 h 182562"/>
                      <a:gd name="connsiteX8" fmla="*/ 51726 w 182562"/>
                      <a:gd name="connsiteY8" fmla="*/ 181041 h 182562"/>
                      <a:gd name="connsiteX9" fmla="*/ 109538 w 182562"/>
                      <a:gd name="connsiteY9" fmla="*/ 152135 h 182562"/>
                      <a:gd name="connsiteX10" fmla="*/ 136922 w 182562"/>
                      <a:gd name="connsiteY10" fmla="*/ 152135 h 182562"/>
                      <a:gd name="connsiteX11" fmla="*/ 182563 w 182562"/>
                      <a:gd name="connsiteY11" fmla="*/ 106495 h 182562"/>
                      <a:gd name="connsiteX12" fmla="*/ 182563 w 182562"/>
                      <a:gd name="connsiteY12" fmla="*/ 45641 h 182562"/>
                      <a:gd name="connsiteX13" fmla="*/ 136922 w 182562"/>
                      <a:gd name="connsiteY13" fmla="*/ 0 h 182562"/>
                      <a:gd name="connsiteX14" fmla="*/ 152135 w 182562"/>
                      <a:gd name="connsiteY14" fmla="*/ 106495 h 182562"/>
                      <a:gd name="connsiteX15" fmla="*/ 136922 w 182562"/>
                      <a:gd name="connsiteY15" fmla="*/ 121708 h 182562"/>
                      <a:gd name="connsiteX16" fmla="*/ 106495 w 182562"/>
                      <a:gd name="connsiteY16" fmla="*/ 121708 h 182562"/>
                      <a:gd name="connsiteX17" fmla="*/ 100409 w 182562"/>
                      <a:gd name="connsiteY17" fmla="*/ 123230 h 182562"/>
                      <a:gd name="connsiteX18" fmla="*/ 60854 w 182562"/>
                      <a:gd name="connsiteY18" fmla="*/ 143007 h 182562"/>
                      <a:gd name="connsiteX19" fmla="*/ 60854 w 182562"/>
                      <a:gd name="connsiteY19" fmla="*/ 136922 h 182562"/>
                      <a:gd name="connsiteX20" fmla="*/ 45641 w 182562"/>
                      <a:gd name="connsiteY20" fmla="*/ 121708 h 182562"/>
                      <a:gd name="connsiteX21" fmla="*/ 30427 w 182562"/>
                      <a:gd name="connsiteY21" fmla="*/ 106495 h 182562"/>
                      <a:gd name="connsiteX22" fmla="*/ 30427 w 182562"/>
                      <a:gd name="connsiteY22" fmla="*/ 45641 h 182562"/>
                      <a:gd name="connsiteX23" fmla="*/ 45641 w 182562"/>
                      <a:gd name="connsiteY23" fmla="*/ 30427 h 182562"/>
                      <a:gd name="connsiteX24" fmla="*/ 136922 w 182562"/>
                      <a:gd name="connsiteY24" fmla="*/ 30427 h 182562"/>
                      <a:gd name="connsiteX25" fmla="*/ 152135 w 182562"/>
                      <a:gd name="connsiteY25" fmla="*/ 45641 h 182562"/>
                      <a:gd name="connsiteX26" fmla="*/ 152135 w 182562"/>
                      <a:gd name="connsiteY26" fmla="*/ 106495 h 1825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182562" h="182562">
                        <a:moveTo>
                          <a:pt x="136922" y="0"/>
                        </a:moveTo>
                        <a:lnTo>
                          <a:pt x="45641" y="0"/>
                        </a:lnTo>
                        <a:cubicBezTo>
                          <a:pt x="19778" y="0"/>
                          <a:pt x="0" y="19778"/>
                          <a:pt x="0" y="45641"/>
                        </a:cubicBezTo>
                        <a:lnTo>
                          <a:pt x="0" y="106495"/>
                        </a:lnTo>
                        <a:cubicBezTo>
                          <a:pt x="0" y="126272"/>
                          <a:pt x="12171" y="143007"/>
                          <a:pt x="30427" y="149093"/>
                        </a:cubicBezTo>
                        <a:lnTo>
                          <a:pt x="30427" y="167349"/>
                        </a:lnTo>
                        <a:cubicBezTo>
                          <a:pt x="30427" y="171913"/>
                          <a:pt x="33470" y="177998"/>
                          <a:pt x="38034" y="181041"/>
                        </a:cubicBezTo>
                        <a:cubicBezTo>
                          <a:pt x="41077" y="182563"/>
                          <a:pt x="42598" y="182563"/>
                          <a:pt x="45641" y="182563"/>
                        </a:cubicBezTo>
                        <a:cubicBezTo>
                          <a:pt x="48683" y="182563"/>
                          <a:pt x="50205" y="182563"/>
                          <a:pt x="51726" y="181041"/>
                        </a:cubicBezTo>
                        <a:lnTo>
                          <a:pt x="109538" y="152135"/>
                        </a:lnTo>
                        <a:lnTo>
                          <a:pt x="136922" y="152135"/>
                        </a:lnTo>
                        <a:cubicBezTo>
                          <a:pt x="162785" y="152135"/>
                          <a:pt x="182563" y="132358"/>
                          <a:pt x="182563" y="106495"/>
                        </a:cubicBezTo>
                        <a:lnTo>
                          <a:pt x="182563" y="45641"/>
                        </a:lnTo>
                        <a:cubicBezTo>
                          <a:pt x="182563" y="19778"/>
                          <a:pt x="162785" y="0"/>
                          <a:pt x="136922" y="0"/>
                        </a:cubicBezTo>
                        <a:close/>
                        <a:moveTo>
                          <a:pt x="152135" y="106495"/>
                        </a:moveTo>
                        <a:cubicBezTo>
                          <a:pt x="152135" y="115623"/>
                          <a:pt x="146050" y="121708"/>
                          <a:pt x="136922" y="121708"/>
                        </a:cubicBezTo>
                        <a:lnTo>
                          <a:pt x="106495" y="121708"/>
                        </a:lnTo>
                        <a:cubicBezTo>
                          <a:pt x="103452" y="121708"/>
                          <a:pt x="101931" y="121708"/>
                          <a:pt x="100409" y="123230"/>
                        </a:cubicBezTo>
                        <a:lnTo>
                          <a:pt x="60854" y="143007"/>
                        </a:lnTo>
                        <a:lnTo>
                          <a:pt x="60854" y="136922"/>
                        </a:lnTo>
                        <a:cubicBezTo>
                          <a:pt x="60854" y="127794"/>
                          <a:pt x="54769" y="121708"/>
                          <a:pt x="45641" y="121708"/>
                        </a:cubicBezTo>
                        <a:cubicBezTo>
                          <a:pt x="36512" y="121708"/>
                          <a:pt x="30427" y="115623"/>
                          <a:pt x="30427" y="106495"/>
                        </a:cubicBezTo>
                        <a:lnTo>
                          <a:pt x="30427" y="45641"/>
                        </a:lnTo>
                        <a:cubicBezTo>
                          <a:pt x="30427" y="36513"/>
                          <a:pt x="36512" y="30427"/>
                          <a:pt x="45641" y="30427"/>
                        </a:cubicBezTo>
                        <a:lnTo>
                          <a:pt x="136922" y="30427"/>
                        </a:lnTo>
                        <a:cubicBezTo>
                          <a:pt x="146050" y="30427"/>
                          <a:pt x="152135" y="36513"/>
                          <a:pt x="152135" y="45641"/>
                        </a:cubicBezTo>
                        <a:lnTo>
                          <a:pt x="152135" y="106495"/>
                        </a:lnTo>
                        <a:close/>
                      </a:path>
                    </a:pathLst>
                  </a:custGeom>
                  <a:grpFill/>
                  <a:ln w="9525" cap="flat">
                    <a:solidFill>
                      <a:srgbClr val="002C77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202020"/>
                      </a:solidFill>
                      <a:effectLst/>
                      <a:uLnTx/>
                      <a:uFillTx/>
                      <a:latin typeface="Arial" panose="020B0604020202020204"/>
                    </a:endParaRPr>
                  </a:p>
                </p:txBody>
              </p:sp>
              <p:sp>
                <p:nvSpPr>
                  <p:cNvPr id="200" name="Freeform 199">
                    <a:extLst>
                      <a:ext uri="{FF2B5EF4-FFF2-40B4-BE49-F238E27FC236}">
                        <a16:creationId xmlns:a16="http://schemas.microsoft.com/office/drawing/2014/main" id="{D85C9DEC-532A-2D43-8022-842D9074504C}"/>
                      </a:ext>
                    </a:extLst>
                  </p:cNvPr>
                  <p:cNvSpPr/>
                  <p:nvPr/>
                </p:nvSpPr>
                <p:spPr>
                  <a:xfrm>
                    <a:off x="5538408" y="4770709"/>
                    <a:ext cx="60854" cy="60854"/>
                  </a:xfrm>
                  <a:custGeom>
                    <a:avLst/>
                    <a:gdLst>
                      <a:gd name="connsiteX0" fmla="*/ 60854 w 60854"/>
                      <a:gd name="connsiteY0" fmla="*/ 30427 h 60854"/>
                      <a:gd name="connsiteX1" fmla="*/ 30427 w 60854"/>
                      <a:gd name="connsiteY1" fmla="*/ 60854 h 60854"/>
                      <a:gd name="connsiteX2" fmla="*/ 0 w 60854"/>
                      <a:gd name="connsiteY2" fmla="*/ 30427 h 60854"/>
                      <a:gd name="connsiteX3" fmla="*/ 30427 w 60854"/>
                      <a:gd name="connsiteY3" fmla="*/ 0 h 60854"/>
                      <a:gd name="connsiteX4" fmla="*/ 60854 w 60854"/>
                      <a:gd name="connsiteY4" fmla="*/ 30427 h 608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0854" h="60854">
                        <a:moveTo>
                          <a:pt x="60854" y="30427"/>
                        </a:moveTo>
                        <a:cubicBezTo>
                          <a:pt x="60854" y="47231"/>
                          <a:pt x="47231" y="60854"/>
                          <a:pt x="30427" y="60854"/>
                        </a:cubicBezTo>
                        <a:cubicBezTo>
                          <a:pt x="13623" y="60854"/>
                          <a:pt x="0" y="47231"/>
                          <a:pt x="0" y="30427"/>
                        </a:cubicBezTo>
                        <a:cubicBezTo>
                          <a:pt x="0" y="13623"/>
                          <a:pt x="13623" y="0"/>
                          <a:pt x="30427" y="0"/>
                        </a:cubicBezTo>
                        <a:cubicBezTo>
                          <a:pt x="47231" y="0"/>
                          <a:pt x="60854" y="13623"/>
                          <a:pt x="60854" y="30427"/>
                        </a:cubicBezTo>
                        <a:close/>
                      </a:path>
                    </a:pathLst>
                  </a:custGeom>
                  <a:grpFill/>
                  <a:ln w="9525" cap="flat">
                    <a:solidFill>
                      <a:srgbClr val="002C77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202020"/>
                      </a:solidFill>
                      <a:effectLst/>
                      <a:uLnTx/>
                      <a:uFillTx/>
                      <a:latin typeface="Arial" panose="020B0604020202020204"/>
                    </a:endParaRPr>
                  </a:p>
                </p:txBody>
              </p:sp>
              <p:sp>
                <p:nvSpPr>
                  <p:cNvPr id="201" name="Freeform 200">
                    <a:extLst>
                      <a:ext uri="{FF2B5EF4-FFF2-40B4-BE49-F238E27FC236}">
                        <a16:creationId xmlns:a16="http://schemas.microsoft.com/office/drawing/2014/main" id="{595128B8-8279-274A-AED1-738C12A77437}"/>
                      </a:ext>
                    </a:extLst>
                  </p:cNvPr>
                  <p:cNvSpPr/>
                  <p:nvPr/>
                </p:nvSpPr>
                <p:spPr>
                  <a:xfrm>
                    <a:off x="5507981" y="4846777"/>
                    <a:ext cx="121708" cy="60854"/>
                  </a:xfrm>
                  <a:custGeom>
                    <a:avLst/>
                    <a:gdLst>
                      <a:gd name="connsiteX0" fmla="*/ 0 w 121708"/>
                      <a:gd name="connsiteY0" fmla="*/ 60854 h 60854"/>
                      <a:gd name="connsiteX1" fmla="*/ 121708 w 121708"/>
                      <a:gd name="connsiteY1" fmla="*/ 60854 h 60854"/>
                      <a:gd name="connsiteX2" fmla="*/ 60854 w 121708"/>
                      <a:gd name="connsiteY2" fmla="*/ 0 h 60854"/>
                      <a:gd name="connsiteX3" fmla="*/ 0 w 121708"/>
                      <a:gd name="connsiteY3" fmla="*/ 60854 h 608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21708" h="60854">
                        <a:moveTo>
                          <a:pt x="0" y="60854"/>
                        </a:moveTo>
                        <a:lnTo>
                          <a:pt x="121708" y="60854"/>
                        </a:lnTo>
                        <a:cubicBezTo>
                          <a:pt x="121708" y="27384"/>
                          <a:pt x="94324" y="0"/>
                          <a:pt x="60854" y="0"/>
                        </a:cubicBezTo>
                        <a:cubicBezTo>
                          <a:pt x="27384" y="0"/>
                          <a:pt x="0" y="27384"/>
                          <a:pt x="0" y="60854"/>
                        </a:cubicBezTo>
                        <a:close/>
                      </a:path>
                    </a:pathLst>
                  </a:custGeom>
                  <a:grpFill/>
                  <a:ln w="9525" cap="flat">
                    <a:solidFill>
                      <a:srgbClr val="002C77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202020"/>
                      </a:solidFill>
                      <a:effectLst/>
                      <a:uLnTx/>
                      <a:uFillTx/>
                      <a:latin typeface="Arial" panose="020B0604020202020204"/>
                    </a:endParaRPr>
                  </a:p>
                </p:txBody>
              </p:sp>
            </p:grpSp>
            <p:sp>
              <p:nvSpPr>
                <p:cNvPr id="196" name="Graphic 2390">
                  <a:extLst>
                    <a:ext uri="{FF2B5EF4-FFF2-40B4-BE49-F238E27FC236}">
                      <a16:creationId xmlns:a16="http://schemas.microsoft.com/office/drawing/2014/main" id="{98C98EA2-434A-5148-A1B9-76C51AF103A9}"/>
                    </a:ext>
                  </a:extLst>
                </p:cNvPr>
                <p:cNvSpPr/>
                <p:nvPr/>
              </p:nvSpPr>
              <p:spPr>
                <a:xfrm>
                  <a:off x="3004194" y="2955554"/>
                  <a:ext cx="366646" cy="365125"/>
                </a:xfrm>
                <a:custGeom>
                  <a:avLst/>
                  <a:gdLst>
                    <a:gd name="connsiteX0" fmla="*/ 349911 w 366646"/>
                    <a:gd name="connsiteY0" fmla="*/ 334698 h 365125"/>
                    <a:gd name="connsiteX1" fmla="*/ 272322 w 366646"/>
                    <a:gd name="connsiteY1" fmla="*/ 334698 h 365125"/>
                    <a:gd name="connsiteX2" fmla="*/ 197776 w 366646"/>
                    <a:gd name="connsiteY2" fmla="*/ 273844 h 365125"/>
                    <a:gd name="connsiteX3" fmla="*/ 197776 w 366646"/>
                    <a:gd name="connsiteY3" fmla="*/ 258630 h 365125"/>
                    <a:gd name="connsiteX4" fmla="*/ 289057 w 366646"/>
                    <a:gd name="connsiteY4" fmla="*/ 167349 h 365125"/>
                    <a:gd name="connsiteX5" fmla="*/ 289057 w 366646"/>
                    <a:gd name="connsiteY5" fmla="*/ 136922 h 365125"/>
                    <a:gd name="connsiteX6" fmla="*/ 273844 w 366646"/>
                    <a:gd name="connsiteY6" fmla="*/ 121708 h 365125"/>
                    <a:gd name="connsiteX7" fmla="*/ 258630 w 366646"/>
                    <a:gd name="connsiteY7" fmla="*/ 121708 h 365125"/>
                    <a:gd name="connsiteX8" fmla="*/ 197776 w 366646"/>
                    <a:gd name="connsiteY8" fmla="*/ 144529 h 365125"/>
                    <a:gd name="connsiteX9" fmla="*/ 197776 w 366646"/>
                    <a:gd name="connsiteY9" fmla="*/ 15214 h 365125"/>
                    <a:gd name="connsiteX10" fmla="*/ 182563 w 366646"/>
                    <a:gd name="connsiteY10" fmla="*/ 0 h 365125"/>
                    <a:gd name="connsiteX11" fmla="*/ 167349 w 366646"/>
                    <a:gd name="connsiteY11" fmla="*/ 15214 h 365125"/>
                    <a:gd name="connsiteX12" fmla="*/ 167349 w 366646"/>
                    <a:gd name="connsiteY12" fmla="*/ 68461 h 365125"/>
                    <a:gd name="connsiteX13" fmla="*/ 106495 w 366646"/>
                    <a:gd name="connsiteY13" fmla="*/ 45641 h 365125"/>
                    <a:gd name="connsiteX14" fmla="*/ 91281 w 366646"/>
                    <a:gd name="connsiteY14" fmla="*/ 45641 h 365125"/>
                    <a:gd name="connsiteX15" fmla="*/ 76068 w 366646"/>
                    <a:gd name="connsiteY15" fmla="*/ 60854 h 365125"/>
                    <a:gd name="connsiteX16" fmla="*/ 76068 w 366646"/>
                    <a:gd name="connsiteY16" fmla="*/ 91281 h 365125"/>
                    <a:gd name="connsiteX17" fmla="*/ 167349 w 366646"/>
                    <a:gd name="connsiteY17" fmla="*/ 182563 h 365125"/>
                    <a:gd name="connsiteX18" fmla="*/ 167349 w 366646"/>
                    <a:gd name="connsiteY18" fmla="*/ 279929 h 365125"/>
                    <a:gd name="connsiteX19" fmla="*/ 135401 w 366646"/>
                    <a:gd name="connsiteY19" fmla="*/ 305792 h 365125"/>
                    <a:gd name="connsiteX20" fmla="*/ 121708 w 366646"/>
                    <a:gd name="connsiteY20" fmla="*/ 304271 h 365125"/>
                    <a:gd name="connsiteX21" fmla="*/ 79110 w 366646"/>
                    <a:gd name="connsiteY21" fmla="*/ 334698 h 365125"/>
                    <a:gd name="connsiteX22" fmla="*/ 15214 w 366646"/>
                    <a:gd name="connsiteY22" fmla="*/ 334698 h 365125"/>
                    <a:gd name="connsiteX23" fmla="*/ 0 w 366646"/>
                    <a:gd name="connsiteY23" fmla="*/ 349911 h 365125"/>
                    <a:gd name="connsiteX24" fmla="*/ 15214 w 366646"/>
                    <a:gd name="connsiteY24" fmla="*/ 365125 h 365125"/>
                    <a:gd name="connsiteX25" fmla="*/ 91281 w 366646"/>
                    <a:gd name="connsiteY25" fmla="*/ 365125 h 365125"/>
                    <a:gd name="connsiteX26" fmla="*/ 106495 w 366646"/>
                    <a:gd name="connsiteY26" fmla="*/ 349911 h 365125"/>
                    <a:gd name="connsiteX27" fmla="*/ 121708 w 366646"/>
                    <a:gd name="connsiteY27" fmla="*/ 334698 h 365125"/>
                    <a:gd name="connsiteX28" fmla="*/ 132358 w 366646"/>
                    <a:gd name="connsiteY28" fmla="*/ 339262 h 365125"/>
                    <a:gd name="connsiteX29" fmla="*/ 146050 w 366646"/>
                    <a:gd name="connsiteY29" fmla="*/ 342305 h 365125"/>
                    <a:gd name="connsiteX30" fmla="*/ 156699 w 366646"/>
                    <a:gd name="connsiteY30" fmla="*/ 333177 h 365125"/>
                    <a:gd name="connsiteX31" fmla="*/ 199297 w 366646"/>
                    <a:gd name="connsiteY31" fmla="*/ 304271 h 365125"/>
                    <a:gd name="connsiteX32" fmla="*/ 244938 w 366646"/>
                    <a:gd name="connsiteY32" fmla="*/ 349911 h 365125"/>
                    <a:gd name="connsiteX33" fmla="*/ 260152 w 366646"/>
                    <a:gd name="connsiteY33" fmla="*/ 365125 h 365125"/>
                    <a:gd name="connsiteX34" fmla="*/ 351433 w 366646"/>
                    <a:gd name="connsiteY34" fmla="*/ 365125 h 365125"/>
                    <a:gd name="connsiteX35" fmla="*/ 366646 w 366646"/>
                    <a:gd name="connsiteY35" fmla="*/ 349911 h 365125"/>
                    <a:gd name="connsiteX36" fmla="*/ 349911 w 366646"/>
                    <a:gd name="connsiteY36" fmla="*/ 334698 h 365125"/>
                    <a:gd name="connsiteX37" fmla="*/ 197776 w 366646"/>
                    <a:gd name="connsiteY37" fmla="*/ 212990 h 365125"/>
                    <a:gd name="connsiteX38" fmla="*/ 258630 w 366646"/>
                    <a:gd name="connsiteY38" fmla="*/ 152135 h 365125"/>
                    <a:gd name="connsiteX39" fmla="*/ 258630 w 366646"/>
                    <a:gd name="connsiteY39" fmla="*/ 167349 h 365125"/>
                    <a:gd name="connsiteX40" fmla="*/ 197776 w 366646"/>
                    <a:gd name="connsiteY40" fmla="*/ 228203 h 365125"/>
                    <a:gd name="connsiteX41" fmla="*/ 197776 w 366646"/>
                    <a:gd name="connsiteY41" fmla="*/ 212990 h 365125"/>
                    <a:gd name="connsiteX42" fmla="*/ 167349 w 366646"/>
                    <a:gd name="connsiteY42" fmla="*/ 152135 h 365125"/>
                    <a:gd name="connsiteX43" fmla="*/ 106495 w 366646"/>
                    <a:gd name="connsiteY43" fmla="*/ 91281 h 365125"/>
                    <a:gd name="connsiteX44" fmla="*/ 106495 w 366646"/>
                    <a:gd name="connsiteY44" fmla="*/ 76068 h 365125"/>
                    <a:gd name="connsiteX45" fmla="*/ 167349 w 366646"/>
                    <a:gd name="connsiteY45" fmla="*/ 136922 h 365125"/>
                    <a:gd name="connsiteX46" fmla="*/ 167349 w 366646"/>
                    <a:gd name="connsiteY46" fmla="*/ 152135 h 3651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</a:cxnLst>
                  <a:rect l="l" t="t" r="r" b="b"/>
                  <a:pathLst>
                    <a:path w="366646" h="365125">
                      <a:moveTo>
                        <a:pt x="349911" y="334698"/>
                      </a:moveTo>
                      <a:lnTo>
                        <a:pt x="272322" y="334698"/>
                      </a:lnTo>
                      <a:cubicBezTo>
                        <a:pt x="264716" y="299707"/>
                        <a:pt x="234289" y="273844"/>
                        <a:pt x="197776" y="273844"/>
                      </a:cubicBezTo>
                      <a:lnTo>
                        <a:pt x="197776" y="258630"/>
                      </a:lnTo>
                      <a:cubicBezTo>
                        <a:pt x="249502" y="258630"/>
                        <a:pt x="289057" y="219075"/>
                        <a:pt x="289057" y="167349"/>
                      </a:cubicBezTo>
                      <a:lnTo>
                        <a:pt x="289057" y="136922"/>
                      </a:lnTo>
                      <a:cubicBezTo>
                        <a:pt x="289057" y="127794"/>
                        <a:pt x="282972" y="121708"/>
                        <a:pt x="273844" y="121708"/>
                      </a:cubicBezTo>
                      <a:lnTo>
                        <a:pt x="258630" y="121708"/>
                      </a:lnTo>
                      <a:cubicBezTo>
                        <a:pt x="235810" y="121708"/>
                        <a:pt x="214511" y="130836"/>
                        <a:pt x="197776" y="144529"/>
                      </a:cubicBezTo>
                      <a:lnTo>
                        <a:pt x="197776" y="15214"/>
                      </a:lnTo>
                      <a:cubicBezTo>
                        <a:pt x="197776" y="6085"/>
                        <a:pt x="191691" y="0"/>
                        <a:pt x="182563" y="0"/>
                      </a:cubicBezTo>
                      <a:cubicBezTo>
                        <a:pt x="173434" y="0"/>
                        <a:pt x="167349" y="6085"/>
                        <a:pt x="167349" y="15214"/>
                      </a:cubicBezTo>
                      <a:lnTo>
                        <a:pt x="167349" y="68461"/>
                      </a:lnTo>
                      <a:cubicBezTo>
                        <a:pt x="150614" y="54769"/>
                        <a:pt x="130836" y="45641"/>
                        <a:pt x="106495" y="45641"/>
                      </a:cubicBezTo>
                      <a:lnTo>
                        <a:pt x="91281" y="45641"/>
                      </a:lnTo>
                      <a:cubicBezTo>
                        <a:pt x="82153" y="45641"/>
                        <a:pt x="76068" y="51726"/>
                        <a:pt x="76068" y="60854"/>
                      </a:cubicBezTo>
                      <a:lnTo>
                        <a:pt x="76068" y="91281"/>
                      </a:lnTo>
                      <a:cubicBezTo>
                        <a:pt x="76068" y="143007"/>
                        <a:pt x="115623" y="182563"/>
                        <a:pt x="167349" y="182563"/>
                      </a:cubicBezTo>
                      <a:lnTo>
                        <a:pt x="167349" y="279929"/>
                      </a:lnTo>
                      <a:cubicBezTo>
                        <a:pt x="153657" y="286015"/>
                        <a:pt x="143007" y="295143"/>
                        <a:pt x="135401" y="305792"/>
                      </a:cubicBezTo>
                      <a:cubicBezTo>
                        <a:pt x="130836" y="305792"/>
                        <a:pt x="126272" y="304271"/>
                        <a:pt x="121708" y="304271"/>
                      </a:cubicBezTo>
                      <a:cubicBezTo>
                        <a:pt x="101931" y="304271"/>
                        <a:pt x="85196" y="316442"/>
                        <a:pt x="79110" y="334698"/>
                      </a:cubicBezTo>
                      <a:lnTo>
                        <a:pt x="15214" y="334698"/>
                      </a:lnTo>
                      <a:cubicBezTo>
                        <a:pt x="6085" y="334698"/>
                        <a:pt x="0" y="340783"/>
                        <a:pt x="0" y="349911"/>
                      </a:cubicBezTo>
                      <a:cubicBezTo>
                        <a:pt x="0" y="359040"/>
                        <a:pt x="6085" y="365125"/>
                        <a:pt x="15214" y="365125"/>
                      </a:cubicBezTo>
                      <a:lnTo>
                        <a:pt x="91281" y="365125"/>
                      </a:lnTo>
                      <a:cubicBezTo>
                        <a:pt x="100409" y="365125"/>
                        <a:pt x="106495" y="359040"/>
                        <a:pt x="106495" y="349911"/>
                      </a:cubicBezTo>
                      <a:cubicBezTo>
                        <a:pt x="106495" y="340783"/>
                        <a:pt x="112580" y="334698"/>
                        <a:pt x="121708" y="334698"/>
                      </a:cubicBezTo>
                      <a:cubicBezTo>
                        <a:pt x="124751" y="334698"/>
                        <a:pt x="127794" y="336219"/>
                        <a:pt x="132358" y="339262"/>
                      </a:cubicBezTo>
                      <a:cubicBezTo>
                        <a:pt x="135401" y="342305"/>
                        <a:pt x="141486" y="342305"/>
                        <a:pt x="146050" y="342305"/>
                      </a:cubicBezTo>
                      <a:cubicBezTo>
                        <a:pt x="150614" y="340783"/>
                        <a:pt x="153657" y="337741"/>
                        <a:pt x="156699" y="333177"/>
                      </a:cubicBezTo>
                      <a:cubicBezTo>
                        <a:pt x="164306" y="314920"/>
                        <a:pt x="179520" y="304271"/>
                        <a:pt x="199297" y="304271"/>
                      </a:cubicBezTo>
                      <a:cubicBezTo>
                        <a:pt x="225160" y="304271"/>
                        <a:pt x="244938" y="324048"/>
                        <a:pt x="244938" y="349911"/>
                      </a:cubicBezTo>
                      <a:cubicBezTo>
                        <a:pt x="244938" y="359040"/>
                        <a:pt x="251023" y="365125"/>
                        <a:pt x="260152" y="365125"/>
                      </a:cubicBezTo>
                      <a:lnTo>
                        <a:pt x="351433" y="365125"/>
                      </a:lnTo>
                      <a:cubicBezTo>
                        <a:pt x="360561" y="365125"/>
                        <a:pt x="366646" y="359040"/>
                        <a:pt x="366646" y="349911"/>
                      </a:cubicBezTo>
                      <a:cubicBezTo>
                        <a:pt x="366646" y="340783"/>
                        <a:pt x="359040" y="334698"/>
                        <a:pt x="349911" y="334698"/>
                      </a:cubicBezTo>
                      <a:close/>
                      <a:moveTo>
                        <a:pt x="197776" y="212990"/>
                      </a:moveTo>
                      <a:cubicBezTo>
                        <a:pt x="197776" y="179520"/>
                        <a:pt x="225160" y="152135"/>
                        <a:pt x="258630" y="152135"/>
                      </a:cubicBezTo>
                      <a:lnTo>
                        <a:pt x="258630" y="167349"/>
                      </a:lnTo>
                      <a:cubicBezTo>
                        <a:pt x="258630" y="200819"/>
                        <a:pt x="231246" y="228203"/>
                        <a:pt x="197776" y="228203"/>
                      </a:cubicBezTo>
                      <a:lnTo>
                        <a:pt x="197776" y="212990"/>
                      </a:lnTo>
                      <a:close/>
                      <a:moveTo>
                        <a:pt x="167349" y="152135"/>
                      </a:moveTo>
                      <a:cubicBezTo>
                        <a:pt x="133879" y="152135"/>
                        <a:pt x="106495" y="124751"/>
                        <a:pt x="106495" y="91281"/>
                      </a:cubicBezTo>
                      <a:lnTo>
                        <a:pt x="106495" y="76068"/>
                      </a:lnTo>
                      <a:cubicBezTo>
                        <a:pt x="139965" y="76068"/>
                        <a:pt x="167349" y="103452"/>
                        <a:pt x="167349" y="136922"/>
                      </a:cubicBezTo>
                      <a:lnTo>
                        <a:pt x="167349" y="15213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solidFill>
                    <a:srgbClr val="009DE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20202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  <p:sp>
              <p:nvSpPr>
                <p:cNvPr id="197" name="Graphic 1414">
                  <a:extLst>
                    <a:ext uri="{FF2B5EF4-FFF2-40B4-BE49-F238E27FC236}">
                      <a16:creationId xmlns:a16="http://schemas.microsoft.com/office/drawing/2014/main" id="{81600DF4-29A1-6849-B96F-F662468E18D9}"/>
                    </a:ext>
                  </a:extLst>
                </p:cNvPr>
                <p:cNvSpPr/>
                <p:nvPr/>
              </p:nvSpPr>
              <p:spPr>
                <a:xfrm rot="155756">
                  <a:off x="4025490" y="3024865"/>
                  <a:ext cx="766184" cy="768126"/>
                </a:xfrm>
                <a:custGeom>
                  <a:avLst/>
                  <a:gdLst>
                    <a:gd name="connsiteX0" fmla="*/ 353896 w 362009"/>
                    <a:gd name="connsiteY0" fmla="*/ 255491 h 362927"/>
                    <a:gd name="connsiteX1" fmla="*/ 289999 w 362009"/>
                    <a:gd name="connsiteY1" fmla="*/ 158124 h 362927"/>
                    <a:gd name="connsiteX2" fmla="*/ 331076 w 362009"/>
                    <a:gd name="connsiteY2" fmla="*/ 117047 h 362927"/>
                    <a:gd name="connsiteX3" fmla="*/ 349332 w 362009"/>
                    <a:gd name="connsiteY3" fmla="*/ 75971 h 362927"/>
                    <a:gd name="connsiteX4" fmla="*/ 331076 w 362009"/>
                    <a:gd name="connsiteY4" fmla="*/ 31852 h 362927"/>
                    <a:gd name="connsiteX5" fmla="*/ 289999 w 362009"/>
                    <a:gd name="connsiteY5" fmla="*/ 13595 h 362927"/>
                    <a:gd name="connsiteX6" fmla="*/ 245880 w 362009"/>
                    <a:gd name="connsiteY6" fmla="*/ 31852 h 362927"/>
                    <a:gd name="connsiteX7" fmla="*/ 204803 w 362009"/>
                    <a:gd name="connsiteY7" fmla="*/ 72928 h 362927"/>
                    <a:gd name="connsiteX8" fmla="*/ 105915 w 362009"/>
                    <a:gd name="connsiteY8" fmla="*/ 7510 h 362927"/>
                    <a:gd name="connsiteX9" fmla="*/ 49625 w 362009"/>
                    <a:gd name="connsiteY9" fmla="*/ 13595 h 362927"/>
                    <a:gd name="connsiteX10" fmla="*/ 13113 w 362009"/>
                    <a:gd name="connsiteY10" fmla="*/ 48587 h 362927"/>
                    <a:gd name="connsiteX11" fmla="*/ 8549 w 362009"/>
                    <a:gd name="connsiteY11" fmla="*/ 60757 h 362927"/>
                    <a:gd name="connsiteX12" fmla="*/ 14634 w 362009"/>
                    <a:gd name="connsiteY12" fmla="*/ 71407 h 362927"/>
                    <a:gd name="connsiteX13" fmla="*/ 128736 w 362009"/>
                    <a:gd name="connsiteY13" fmla="*/ 147475 h 362927"/>
                    <a:gd name="connsiteX14" fmla="*/ 96787 w 362009"/>
                    <a:gd name="connsiteY14" fmla="*/ 180944 h 362927"/>
                    <a:gd name="connsiteX15" fmla="*/ 95266 w 362009"/>
                    <a:gd name="connsiteY15" fmla="*/ 183987 h 362927"/>
                    <a:gd name="connsiteX16" fmla="*/ 64839 w 362009"/>
                    <a:gd name="connsiteY16" fmla="*/ 231149 h 362927"/>
                    <a:gd name="connsiteX17" fmla="*/ 16155 w 362009"/>
                    <a:gd name="connsiteY17" fmla="*/ 226585 h 362927"/>
                    <a:gd name="connsiteX18" fmla="*/ 3985 w 362009"/>
                    <a:gd name="connsiteY18" fmla="*/ 252448 h 362927"/>
                    <a:gd name="connsiteX19" fmla="*/ 32890 w 362009"/>
                    <a:gd name="connsiteY19" fmla="*/ 281354 h 362927"/>
                    <a:gd name="connsiteX20" fmla="*/ 17677 w 362009"/>
                    <a:gd name="connsiteY20" fmla="*/ 302653 h 362927"/>
                    <a:gd name="connsiteX21" fmla="*/ 22241 w 362009"/>
                    <a:gd name="connsiteY21" fmla="*/ 339165 h 362927"/>
                    <a:gd name="connsiteX22" fmla="*/ 45061 w 362009"/>
                    <a:gd name="connsiteY22" fmla="*/ 348293 h 362927"/>
                    <a:gd name="connsiteX23" fmla="*/ 61796 w 362009"/>
                    <a:gd name="connsiteY23" fmla="*/ 343729 h 362927"/>
                    <a:gd name="connsiteX24" fmla="*/ 83095 w 362009"/>
                    <a:gd name="connsiteY24" fmla="*/ 330037 h 362927"/>
                    <a:gd name="connsiteX25" fmla="*/ 112001 w 362009"/>
                    <a:gd name="connsiteY25" fmla="*/ 358943 h 362927"/>
                    <a:gd name="connsiteX26" fmla="*/ 136342 w 362009"/>
                    <a:gd name="connsiteY26" fmla="*/ 346772 h 362927"/>
                    <a:gd name="connsiteX27" fmla="*/ 133300 w 362009"/>
                    <a:gd name="connsiteY27" fmla="*/ 298089 h 362927"/>
                    <a:gd name="connsiteX28" fmla="*/ 180462 w 362009"/>
                    <a:gd name="connsiteY28" fmla="*/ 267662 h 362927"/>
                    <a:gd name="connsiteX29" fmla="*/ 183504 w 362009"/>
                    <a:gd name="connsiteY29" fmla="*/ 266140 h 362927"/>
                    <a:gd name="connsiteX30" fmla="*/ 215453 w 362009"/>
                    <a:gd name="connsiteY30" fmla="*/ 234192 h 362927"/>
                    <a:gd name="connsiteX31" fmla="*/ 291521 w 362009"/>
                    <a:gd name="connsiteY31" fmla="*/ 348293 h 362927"/>
                    <a:gd name="connsiteX32" fmla="*/ 302170 w 362009"/>
                    <a:gd name="connsiteY32" fmla="*/ 354379 h 362927"/>
                    <a:gd name="connsiteX33" fmla="*/ 303691 w 362009"/>
                    <a:gd name="connsiteY33" fmla="*/ 354379 h 362927"/>
                    <a:gd name="connsiteX34" fmla="*/ 314341 w 362009"/>
                    <a:gd name="connsiteY34" fmla="*/ 349815 h 362927"/>
                    <a:gd name="connsiteX35" fmla="*/ 349332 w 362009"/>
                    <a:gd name="connsiteY35" fmla="*/ 313302 h 362927"/>
                    <a:gd name="connsiteX36" fmla="*/ 353896 w 362009"/>
                    <a:gd name="connsiteY36" fmla="*/ 255491 h 362927"/>
                    <a:gd name="connsiteX37" fmla="*/ 48104 w 362009"/>
                    <a:gd name="connsiteY37" fmla="*/ 57715 h 362927"/>
                    <a:gd name="connsiteX38" fmla="*/ 72445 w 362009"/>
                    <a:gd name="connsiteY38" fmla="*/ 34894 h 362927"/>
                    <a:gd name="connsiteX39" fmla="*/ 89180 w 362009"/>
                    <a:gd name="connsiteY39" fmla="*/ 31852 h 362927"/>
                    <a:gd name="connsiteX40" fmla="*/ 181983 w 362009"/>
                    <a:gd name="connsiteY40" fmla="*/ 95748 h 362927"/>
                    <a:gd name="connsiteX41" fmla="*/ 151556 w 362009"/>
                    <a:gd name="connsiteY41" fmla="*/ 126176 h 362927"/>
                    <a:gd name="connsiteX42" fmla="*/ 48104 w 362009"/>
                    <a:gd name="connsiteY42" fmla="*/ 57715 h 362927"/>
                    <a:gd name="connsiteX43" fmla="*/ 162205 w 362009"/>
                    <a:gd name="connsiteY43" fmla="*/ 243320 h 362927"/>
                    <a:gd name="connsiteX44" fmla="*/ 43540 w 362009"/>
                    <a:gd name="connsiteY44" fmla="*/ 317866 h 362927"/>
                    <a:gd name="connsiteX45" fmla="*/ 118086 w 362009"/>
                    <a:gd name="connsiteY45" fmla="*/ 200722 h 362927"/>
                    <a:gd name="connsiteX46" fmla="*/ 265657 w 362009"/>
                    <a:gd name="connsiteY46" fmla="*/ 53151 h 362927"/>
                    <a:gd name="connsiteX47" fmla="*/ 289999 w 362009"/>
                    <a:gd name="connsiteY47" fmla="*/ 44022 h 362927"/>
                    <a:gd name="connsiteX48" fmla="*/ 309777 w 362009"/>
                    <a:gd name="connsiteY48" fmla="*/ 53151 h 362927"/>
                    <a:gd name="connsiteX49" fmla="*/ 318905 w 362009"/>
                    <a:gd name="connsiteY49" fmla="*/ 75971 h 362927"/>
                    <a:gd name="connsiteX50" fmla="*/ 309777 w 362009"/>
                    <a:gd name="connsiteY50" fmla="*/ 95748 h 362927"/>
                    <a:gd name="connsiteX51" fmla="*/ 162205 w 362009"/>
                    <a:gd name="connsiteY51" fmla="*/ 243320 h 362927"/>
                    <a:gd name="connsiteX52" fmla="*/ 328033 w 362009"/>
                    <a:gd name="connsiteY52" fmla="*/ 292003 h 362927"/>
                    <a:gd name="connsiteX53" fmla="*/ 306734 w 362009"/>
                    <a:gd name="connsiteY53" fmla="*/ 314823 h 362927"/>
                    <a:gd name="connsiteX54" fmla="*/ 236752 w 362009"/>
                    <a:gd name="connsiteY54" fmla="*/ 211371 h 362927"/>
                    <a:gd name="connsiteX55" fmla="*/ 268700 w 362009"/>
                    <a:gd name="connsiteY55" fmla="*/ 179423 h 362927"/>
                    <a:gd name="connsiteX56" fmla="*/ 329554 w 362009"/>
                    <a:gd name="connsiteY56" fmla="*/ 272226 h 362927"/>
                    <a:gd name="connsiteX57" fmla="*/ 328033 w 362009"/>
                    <a:gd name="connsiteY57" fmla="*/ 292003 h 362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</a:cxnLst>
                  <a:rect l="l" t="t" r="r" b="b"/>
                  <a:pathLst>
                    <a:path w="362009" h="362927">
                      <a:moveTo>
                        <a:pt x="353896" y="255491"/>
                      </a:moveTo>
                      <a:lnTo>
                        <a:pt x="289999" y="158124"/>
                      </a:lnTo>
                      <a:lnTo>
                        <a:pt x="331076" y="117047"/>
                      </a:lnTo>
                      <a:cubicBezTo>
                        <a:pt x="341725" y="106398"/>
                        <a:pt x="349332" y="92706"/>
                        <a:pt x="349332" y="75971"/>
                      </a:cubicBezTo>
                      <a:cubicBezTo>
                        <a:pt x="349332" y="59236"/>
                        <a:pt x="343247" y="44022"/>
                        <a:pt x="331076" y="31852"/>
                      </a:cubicBezTo>
                      <a:cubicBezTo>
                        <a:pt x="320426" y="21202"/>
                        <a:pt x="306734" y="13595"/>
                        <a:pt x="289999" y="13595"/>
                      </a:cubicBezTo>
                      <a:cubicBezTo>
                        <a:pt x="273264" y="13595"/>
                        <a:pt x="258051" y="19681"/>
                        <a:pt x="245880" y="31852"/>
                      </a:cubicBezTo>
                      <a:lnTo>
                        <a:pt x="204803" y="72928"/>
                      </a:lnTo>
                      <a:lnTo>
                        <a:pt x="105915" y="7510"/>
                      </a:lnTo>
                      <a:cubicBezTo>
                        <a:pt x="87659" y="-4661"/>
                        <a:pt x="63317" y="-1618"/>
                        <a:pt x="49625" y="13595"/>
                      </a:cubicBezTo>
                      <a:lnTo>
                        <a:pt x="13113" y="48587"/>
                      </a:lnTo>
                      <a:cubicBezTo>
                        <a:pt x="10070" y="51629"/>
                        <a:pt x="8549" y="56193"/>
                        <a:pt x="8549" y="60757"/>
                      </a:cubicBezTo>
                      <a:cubicBezTo>
                        <a:pt x="8549" y="65321"/>
                        <a:pt x="11591" y="69885"/>
                        <a:pt x="14634" y="71407"/>
                      </a:cubicBezTo>
                      <a:lnTo>
                        <a:pt x="128736" y="147475"/>
                      </a:lnTo>
                      <a:lnTo>
                        <a:pt x="96787" y="180944"/>
                      </a:lnTo>
                      <a:cubicBezTo>
                        <a:pt x="95266" y="182466"/>
                        <a:pt x="95266" y="182466"/>
                        <a:pt x="95266" y="183987"/>
                      </a:cubicBezTo>
                      <a:lnTo>
                        <a:pt x="64839" y="231149"/>
                      </a:lnTo>
                      <a:lnTo>
                        <a:pt x="16155" y="226585"/>
                      </a:lnTo>
                      <a:cubicBezTo>
                        <a:pt x="2463" y="225064"/>
                        <a:pt x="-5144" y="241798"/>
                        <a:pt x="3985" y="252448"/>
                      </a:cubicBezTo>
                      <a:lnTo>
                        <a:pt x="32890" y="281354"/>
                      </a:lnTo>
                      <a:lnTo>
                        <a:pt x="17677" y="302653"/>
                      </a:lnTo>
                      <a:cubicBezTo>
                        <a:pt x="11591" y="314823"/>
                        <a:pt x="13113" y="330037"/>
                        <a:pt x="22241" y="339165"/>
                      </a:cubicBezTo>
                      <a:cubicBezTo>
                        <a:pt x="29848" y="345251"/>
                        <a:pt x="37454" y="348293"/>
                        <a:pt x="45061" y="348293"/>
                      </a:cubicBezTo>
                      <a:cubicBezTo>
                        <a:pt x="51147" y="348293"/>
                        <a:pt x="55711" y="346772"/>
                        <a:pt x="61796" y="343729"/>
                      </a:cubicBezTo>
                      <a:lnTo>
                        <a:pt x="83095" y="330037"/>
                      </a:lnTo>
                      <a:lnTo>
                        <a:pt x="112001" y="358943"/>
                      </a:lnTo>
                      <a:cubicBezTo>
                        <a:pt x="121129" y="368071"/>
                        <a:pt x="137864" y="360464"/>
                        <a:pt x="136342" y="346772"/>
                      </a:cubicBezTo>
                      <a:lnTo>
                        <a:pt x="133300" y="298089"/>
                      </a:lnTo>
                      <a:lnTo>
                        <a:pt x="180462" y="267662"/>
                      </a:lnTo>
                      <a:cubicBezTo>
                        <a:pt x="181983" y="267662"/>
                        <a:pt x="181983" y="266140"/>
                        <a:pt x="183504" y="266140"/>
                      </a:cubicBezTo>
                      <a:lnTo>
                        <a:pt x="215453" y="234192"/>
                      </a:lnTo>
                      <a:lnTo>
                        <a:pt x="291521" y="348293"/>
                      </a:lnTo>
                      <a:cubicBezTo>
                        <a:pt x="294563" y="352857"/>
                        <a:pt x="297606" y="354379"/>
                        <a:pt x="302170" y="354379"/>
                      </a:cubicBezTo>
                      <a:cubicBezTo>
                        <a:pt x="302170" y="354379"/>
                        <a:pt x="303691" y="354379"/>
                        <a:pt x="303691" y="354379"/>
                      </a:cubicBezTo>
                      <a:cubicBezTo>
                        <a:pt x="308255" y="354379"/>
                        <a:pt x="311298" y="352857"/>
                        <a:pt x="314341" y="349815"/>
                      </a:cubicBezTo>
                      <a:lnTo>
                        <a:pt x="349332" y="313302"/>
                      </a:lnTo>
                      <a:cubicBezTo>
                        <a:pt x="364545" y="296567"/>
                        <a:pt x="366067" y="273747"/>
                        <a:pt x="353896" y="255491"/>
                      </a:cubicBezTo>
                      <a:close/>
                      <a:moveTo>
                        <a:pt x="48104" y="57715"/>
                      </a:moveTo>
                      <a:lnTo>
                        <a:pt x="72445" y="34894"/>
                      </a:lnTo>
                      <a:cubicBezTo>
                        <a:pt x="75488" y="28809"/>
                        <a:pt x="84616" y="28809"/>
                        <a:pt x="89180" y="31852"/>
                      </a:cubicBezTo>
                      <a:lnTo>
                        <a:pt x="181983" y="95748"/>
                      </a:lnTo>
                      <a:lnTo>
                        <a:pt x="151556" y="126176"/>
                      </a:lnTo>
                      <a:lnTo>
                        <a:pt x="48104" y="57715"/>
                      </a:lnTo>
                      <a:close/>
                      <a:moveTo>
                        <a:pt x="162205" y="243320"/>
                      </a:moveTo>
                      <a:lnTo>
                        <a:pt x="43540" y="317866"/>
                      </a:lnTo>
                      <a:lnTo>
                        <a:pt x="118086" y="200722"/>
                      </a:lnTo>
                      <a:lnTo>
                        <a:pt x="265657" y="53151"/>
                      </a:lnTo>
                      <a:cubicBezTo>
                        <a:pt x="273264" y="47065"/>
                        <a:pt x="280871" y="44022"/>
                        <a:pt x="289999" y="44022"/>
                      </a:cubicBezTo>
                      <a:cubicBezTo>
                        <a:pt x="297606" y="44022"/>
                        <a:pt x="305213" y="47065"/>
                        <a:pt x="309777" y="53151"/>
                      </a:cubicBezTo>
                      <a:cubicBezTo>
                        <a:pt x="315862" y="59236"/>
                        <a:pt x="318905" y="66843"/>
                        <a:pt x="318905" y="75971"/>
                      </a:cubicBezTo>
                      <a:cubicBezTo>
                        <a:pt x="318905" y="83578"/>
                        <a:pt x="315862" y="91184"/>
                        <a:pt x="309777" y="95748"/>
                      </a:cubicBezTo>
                      <a:lnTo>
                        <a:pt x="162205" y="243320"/>
                      </a:lnTo>
                      <a:close/>
                      <a:moveTo>
                        <a:pt x="328033" y="292003"/>
                      </a:moveTo>
                      <a:lnTo>
                        <a:pt x="306734" y="314823"/>
                      </a:lnTo>
                      <a:lnTo>
                        <a:pt x="236752" y="211371"/>
                      </a:lnTo>
                      <a:lnTo>
                        <a:pt x="268700" y="179423"/>
                      </a:lnTo>
                      <a:lnTo>
                        <a:pt x="329554" y="272226"/>
                      </a:lnTo>
                      <a:cubicBezTo>
                        <a:pt x="332597" y="278311"/>
                        <a:pt x="332597" y="287439"/>
                        <a:pt x="328033" y="292003"/>
                      </a:cubicBezTo>
                      <a:close/>
                    </a:path>
                  </a:pathLst>
                </a:custGeom>
                <a:solidFill>
                  <a:srgbClr val="00968F"/>
                </a:solidFill>
                <a:ln w="6350" cap="flat">
                  <a:solidFill>
                    <a:srgbClr val="FFFFFF"/>
                  </a:solidFill>
                  <a:prstDash val="solid"/>
                  <a:miter/>
                </a:ln>
                <a:scene3d>
                  <a:camera prst="orthographicFront"/>
                  <a:lightRig rig="threePt" dir="t"/>
                </a:scene3d>
                <a:sp3d prstMaterial="matte"/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20202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</p:grpSp>
        </p:grpSp>
        <p:sp>
          <p:nvSpPr>
            <p:cNvPr id="185" name="Rounded Rectangle 184"/>
            <p:cNvSpPr/>
            <p:nvPr/>
          </p:nvSpPr>
          <p:spPr>
            <a:xfrm>
              <a:off x="7183831" y="3932652"/>
              <a:ext cx="2736000" cy="318458"/>
            </a:xfrm>
            <a:prstGeom prst="roundRect">
              <a:avLst>
                <a:gd name="adj" fmla="val 50000"/>
              </a:avLst>
            </a:prstGeom>
            <a:solidFill>
              <a:srgbClr val="9CD9E4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TextBox 185"/>
            <p:cNvSpPr txBox="1"/>
            <p:nvPr/>
          </p:nvSpPr>
          <p:spPr>
            <a:xfrm>
              <a:off x="7482460" y="3966382"/>
              <a:ext cx="1385688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2C77"/>
                  </a:solidFill>
                  <a:effectLst/>
                  <a:uLnTx/>
                  <a:uFillTx/>
                  <a:latin typeface="Arial" panose="020B0604020202020204"/>
                </a:rPr>
                <a:t>Digitalização</a:t>
              </a:r>
              <a:endParaRPr kumimoji="0" lang="en-GB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C77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1185791" y="1066480"/>
            <a:ext cx="547628" cy="30611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9" y="77047"/>
            <a:ext cx="1530173" cy="4865163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1733419" y="0"/>
            <a:ext cx="0" cy="5019261"/>
          </a:xfrm>
          <a:prstGeom prst="line">
            <a:avLst/>
          </a:prstGeom>
          <a:ln w="6350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3779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lide Number Placeholder 3"/>
          <p:cNvSpPr>
            <a:spLocks noGrp="1"/>
          </p:cNvSpPr>
          <p:nvPr/>
        </p:nvSpPr>
        <p:spPr>
          <a:xfrm>
            <a:off x="1377244" y="4683258"/>
            <a:ext cx="284627" cy="18190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E59F625-BE52-D346-A276-E875FD02F42D}" type="slidenum">
              <a:rPr lang="en-US" sz="700" b="1" kern="12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ctr"/>
              <a:t>4</a:t>
            </a:fld>
            <a:endParaRPr lang="en-US" sz="700" b="1" kern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733419" y="0"/>
            <a:ext cx="0" cy="5019261"/>
          </a:xfrm>
          <a:prstGeom prst="line">
            <a:avLst/>
          </a:prstGeom>
          <a:ln w="6350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9" y="77047"/>
            <a:ext cx="1530173" cy="4865163"/>
          </a:xfrm>
          <a:prstGeom prst="rect">
            <a:avLst/>
          </a:prstGeom>
        </p:spPr>
      </p:pic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410966" y="4865163"/>
            <a:ext cx="463450" cy="273844"/>
          </a:xfrm>
        </p:spPr>
        <p:txBody>
          <a:bodyPr/>
          <a:lstStyle/>
          <a:p>
            <a:fld id="{25FFE71D-A9A3-D342-8E63-4AB308C8E3F2}" type="slidenum">
              <a:rPr lang="en-US" smtClean="0"/>
              <a:t>4</a:t>
            </a:fld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733420" y="4533499"/>
            <a:ext cx="7410582" cy="610001"/>
            <a:chOff x="1733420" y="4533499"/>
            <a:chExt cx="7410582" cy="610001"/>
          </a:xfrm>
        </p:grpSpPr>
        <p:sp>
          <p:nvSpPr>
            <p:cNvPr id="10" name="Rectangle 9"/>
            <p:cNvSpPr/>
            <p:nvPr/>
          </p:nvSpPr>
          <p:spPr>
            <a:xfrm>
              <a:off x="1733420" y="4533499"/>
              <a:ext cx="7410582" cy="610001"/>
            </a:xfrm>
            <a:prstGeom prst="rect">
              <a:avLst/>
            </a:prstGeom>
            <a:solidFill>
              <a:srgbClr val="002C7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smtClean="0">
                <a:solidFill>
                  <a:schemeClr val="bg1"/>
                </a:solidFill>
              </a:endParaRPr>
            </a:p>
          </p:txBody>
        </p:sp>
        <p:pic>
          <p:nvPicPr>
            <p:cNvPr id="12" name="CoverMainLogo_WHITE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invGray">
            <a:xfrm>
              <a:off x="8258466" y="4842015"/>
              <a:ext cx="667146" cy="115200"/>
            </a:xfrm>
            <a:prstGeom prst="rect">
              <a:avLst/>
            </a:prstGeom>
          </p:spPr>
        </p:pic>
        <p:sp>
          <p:nvSpPr>
            <p:cNvPr id="13" name="TextBox 3"/>
            <p:cNvSpPr txBox="1"/>
            <p:nvPr/>
          </p:nvSpPr>
          <p:spPr>
            <a:xfrm>
              <a:off x="2004443" y="4693981"/>
              <a:ext cx="885310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defTabSz="342900">
                <a:defRPr/>
              </a:pPr>
              <a:r>
                <a:rPr lang="en-US" altLang="en-US" sz="1000" dirty="0" err="1" smtClean="0">
                  <a:solidFill>
                    <a:schemeClr val="bg1"/>
                  </a:solidFill>
                  <a:latin typeface="Arial" panose="020B0604020202020204"/>
                  <a:ea typeface="宋体" panose="02010600030101010101" pitchFamily="2" charset="-122"/>
                </a:rPr>
                <a:t>Clientes</a:t>
              </a:r>
              <a:r>
                <a:rPr lang="en-US" altLang="en-US" sz="1000" dirty="0" smtClean="0">
                  <a:solidFill>
                    <a:schemeClr val="bg1"/>
                  </a:solidFill>
                  <a:latin typeface="Arial" panose="020B0604020202020204"/>
                  <a:ea typeface="宋体" panose="02010600030101010101" pitchFamily="2" charset="-122"/>
                </a:rPr>
                <a:t> </a:t>
              </a:r>
              <a:r>
                <a:rPr lang="en-US" altLang="en-US" sz="1000" dirty="0" err="1" smtClean="0">
                  <a:solidFill>
                    <a:schemeClr val="bg1"/>
                  </a:solidFill>
                  <a:latin typeface="Arial" panose="020B0604020202020204"/>
                  <a:ea typeface="宋体" panose="02010600030101010101" pitchFamily="2" charset="-122"/>
                </a:rPr>
                <a:t>em</a:t>
              </a:r>
              <a:r>
                <a:rPr lang="en-US" altLang="en-US" sz="1000" dirty="0" smtClean="0">
                  <a:solidFill>
                    <a:schemeClr val="bg1"/>
                  </a:solidFill>
                  <a:latin typeface="Arial" panose="020B0604020202020204"/>
                  <a:ea typeface="宋体" panose="02010600030101010101" pitchFamily="2" charset="-122"/>
                </a:rPr>
                <a:t> </a:t>
              </a:r>
            </a:p>
            <a:p>
              <a:pPr defTabSz="342900">
                <a:defRPr/>
              </a:pPr>
              <a:r>
                <a:rPr lang="en-US" altLang="zh-CN" sz="1000" b="1" dirty="0" smtClean="0">
                  <a:solidFill>
                    <a:srgbClr val="76D3FF"/>
                  </a:solidFill>
                  <a:latin typeface="Arial" panose="020B0604020202020204"/>
                  <a:ea typeface="宋体" panose="02010600030101010101" pitchFamily="2" charset="-122"/>
                </a:rPr>
                <a:t>+ 130 </a:t>
              </a:r>
              <a:r>
                <a:rPr lang="en-US" altLang="zh-CN" sz="1000" b="1" dirty="0" err="1" smtClean="0">
                  <a:solidFill>
                    <a:srgbClr val="76D3FF"/>
                  </a:solidFill>
                  <a:latin typeface="Arial" panose="020B0604020202020204"/>
                  <a:ea typeface="宋体" panose="02010600030101010101" pitchFamily="2" charset="-122"/>
                </a:rPr>
                <a:t>Países</a:t>
              </a:r>
              <a:endParaRPr lang="en-US" altLang="zh-CN" sz="1000" b="1" dirty="0">
                <a:solidFill>
                  <a:srgbClr val="76D3FF"/>
                </a:solidFill>
                <a:latin typeface="Arial" panose="020B0604020202020204"/>
                <a:ea typeface="宋体" panose="02010600030101010101" pitchFamily="2" charset="-122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952365" y="4647814"/>
              <a:ext cx="1477943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42900">
                <a:defRPr/>
              </a:pPr>
              <a:r>
                <a:rPr lang="en-US" altLang="zh-CN" sz="1000" b="1" dirty="0" smtClean="0">
                  <a:solidFill>
                    <a:srgbClr val="76D3FF"/>
                  </a:solidFill>
                  <a:latin typeface="Arial" panose="020B0604020202020204"/>
                </a:rPr>
                <a:t>152 </a:t>
              </a:r>
              <a:r>
                <a:rPr lang="en-US" altLang="zh-CN" sz="1000" b="1" dirty="0" err="1">
                  <a:solidFill>
                    <a:srgbClr val="76D3FF"/>
                  </a:solidFill>
                  <a:latin typeface="Arial" panose="020B0604020202020204"/>
                </a:rPr>
                <a:t>anos</a:t>
              </a:r>
              <a:r>
                <a:rPr lang="en-US" altLang="zh-CN" sz="1000" b="1" dirty="0">
                  <a:solidFill>
                    <a:srgbClr val="76D3FF"/>
                  </a:solidFill>
                  <a:latin typeface="Arial" panose="020B0604020202020204"/>
                </a:rPr>
                <a:t> </a:t>
              </a:r>
              <a:r>
                <a:rPr lang="en-US" altLang="zh-CN" sz="1000" dirty="0">
                  <a:solidFill>
                    <a:schemeClr val="bg1"/>
                  </a:solidFill>
                  <a:latin typeface="Arial" panose="020B0604020202020204"/>
                </a:rPr>
                <a:t>de </a:t>
              </a:r>
              <a:r>
                <a:rPr lang="en-US" altLang="zh-CN" sz="1000" dirty="0" err="1" smtClean="0">
                  <a:solidFill>
                    <a:schemeClr val="bg1"/>
                  </a:solidFill>
                  <a:latin typeface="Arial" panose="020B0604020202020204"/>
                </a:rPr>
                <a:t>história</a:t>
              </a:r>
              <a:r>
                <a:rPr lang="en-US" altLang="zh-CN" sz="1000" dirty="0" smtClean="0">
                  <a:solidFill>
                    <a:schemeClr val="bg1"/>
                  </a:solidFill>
                  <a:latin typeface="Arial" panose="020B0604020202020204"/>
                </a:rPr>
                <a:t> e</a:t>
              </a:r>
              <a:endParaRPr lang="it-IT" altLang="en-US" sz="1000" dirty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</a:endParaRPr>
            </a:p>
            <a:p>
              <a:pPr defTabSz="342900">
                <a:defRPr/>
              </a:pPr>
              <a:r>
                <a:rPr lang="en-US" altLang="zh-CN" sz="1000" b="1" dirty="0" smtClean="0">
                  <a:solidFill>
                    <a:srgbClr val="76D3FF"/>
                  </a:solidFill>
                  <a:latin typeface="Arial" panose="020B0604020202020204"/>
                </a:rPr>
                <a:t>56 </a:t>
              </a:r>
              <a:r>
                <a:rPr lang="en-US" altLang="zh-CN" sz="1000" b="1" dirty="0" err="1">
                  <a:solidFill>
                    <a:srgbClr val="76D3FF"/>
                  </a:solidFill>
                  <a:latin typeface="Arial" panose="020B0604020202020204"/>
                </a:rPr>
                <a:t>anos</a:t>
              </a:r>
              <a:r>
                <a:rPr lang="en-US" altLang="zh-CN" sz="1000" b="1" dirty="0">
                  <a:solidFill>
                    <a:srgbClr val="76D3FF"/>
                  </a:solidFill>
                  <a:latin typeface="Arial" panose="020B0604020202020204"/>
                </a:rPr>
                <a:t> </a:t>
              </a:r>
              <a:r>
                <a:rPr lang="en-US" altLang="zh-CN" sz="1000" dirty="0" err="1">
                  <a:solidFill>
                    <a:schemeClr val="bg1"/>
                  </a:solidFill>
                  <a:latin typeface="Arial" panose="020B0604020202020204"/>
                </a:rPr>
                <a:t>e</a:t>
              </a:r>
              <a:r>
                <a:rPr lang="en-US" altLang="zh-CN" sz="1000" dirty="0" err="1" smtClean="0">
                  <a:solidFill>
                    <a:schemeClr val="bg1"/>
                  </a:solidFill>
                  <a:latin typeface="Arial" panose="020B0604020202020204"/>
                </a:rPr>
                <a:t>m</a:t>
              </a:r>
              <a:r>
                <a:rPr lang="en-US" altLang="zh-CN" sz="1000" dirty="0" smtClean="0">
                  <a:solidFill>
                    <a:schemeClr val="bg1"/>
                  </a:solidFill>
                  <a:latin typeface="Arial" panose="020B0604020202020204"/>
                </a:rPr>
                <a:t> </a:t>
              </a:r>
              <a:r>
                <a:rPr lang="en-US" altLang="zh-CN" sz="1000" dirty="0">
                  <a:solidFill>
                    <a:schemeClr val="bg1"/>
                  </a:solidFill>
                  <a:latin typeface="Arial" panose="020B0604020202020204"/>
                </a:rPr>
                <a:t>Portugal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227741" y="4643967"/>
              <a:ext cx="1626474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 smtClean="0">
                  <a:solidFill>
                    <a:srgbClr val="76D3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40 MM$ </a:t>
              </a:r>
              <a:r>
                <a:rPr lang="en-GB" sz="10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projetos</a:t>
              </a:r>
              <a:r>
                <a:rPr lang="en-GB" sz="10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de </a:t>
              </a:r>
              <a:r>
                <a:rPr lang="en-GB" sz="10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construção</a:t>
              </a:r>
              <a:r>
                <a:rPr lang="en-GB" sz="10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de </a:t>
              </a:r>
              <a:r>
                <a:rPr lang="en-GB" sz="10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aeroportos</a:t>
              </a:r>
              <a:endParaRPr lang="en-GB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492920" y="4647814"/>
              <a:ext cx="167220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 smtClean="0">
                  <a:solidFill>
                    <a:srgbClr val="76D3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+300 </a:t>
              </a:r>
              <a:r>
                <a:rPr lang="en-GB" sz="10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aeroportos</a:t>
              </a:r>
              <a:r>
                <a:rPr lang="en-GB" sz="10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GB" sz="10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sendo</a:t>
              </a:r>
              <a:r>
                <a:rPr lang="en-GB" sz="10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000" b="1" dirty="0" smtClean="0">
                  <a:solidFill>
                    <a:srgbClr val="76D3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40% </a:t>
              </a:r>
              <a:r>
                <a:rPr lang="en-GB" sz="10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dos Top 20 </a:t>
              </a:r>
              <a:r>
                <a:rPr lang="en-GB" sz="10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Mundiais</a:t>
              </a:r>
              <a:endParaRPr lang="en-GB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Title 7"/>
          <p:cNvSpPr txBox="1">
            <a:spLocks/>
          </p:cNvSpPr>
          <p:nvPr/>
        </p:nvSpPr>
        <p:spPr>
          <a:xfrm>
            <a:off x="2006568" y="355601"/>
            <a:ext cx="4028471" cy="49529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GB" sz="2800" dirty="0" smtClean="0">
                <a:solidFill>
                  <a:srgbClr val="002C77"/>
                </a:solidFill>
                <a:latin typeface="Arial" panose="020B0604020202020204"/>
              </a:rPr>
              <a:t>As </a:t>
            </a:r>
            <a:r>
              <a:rPr lang="en-GB" sz="2800" dirty="0" err="1" smtClean="0">
                <a:solidFill>
                  <a:srgbClr val="002C77"/>
                </a:solidFill>
                <a:latin typeface="Arial" panose="020B0604020202020204"/>
              </a:rPr>
              <a:t>Prioridades</a:t>
            </a:r>
            <a:endParaRPr lang="en-GB" sz="2800" dirty="0">
              <a:solidFill>
                <a:srgbClr val="002C77"/>
              </a:solidFill>
              <a:latin typeface="Arial" panose="020B0604020202020204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7063399" y="1674015"/>
            <a:ext cx="128019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1600" b="1" dirty="0" err="1" smtClean="0">
                <a:solidFill>
                  <a:srgbClr val="009D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Segurança</a:t>
            </a:r>
            <a:r>
              <a:rPr lang="en-GB" sz="1600" b="1" dirty="0" smtClean="0">
                <a:solidFill>
                  <a:srgbClr val="009D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sz="1600" b="1" dirty="0" err="1" smtClean="0">
                <a:solidFill>
                  <a:srgbClr val="009D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bem-estar</a:t>
            </a:r>
            <a:endParaRPr lang="en-GB" sz="1600" b="1" dirty="0">
              <a:solidFill>
                <a:srgbClr val="009DE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7063399" y="2642436"/>
            <a:ext cx="1564398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 dirty="0" smtClean="0">
                <a:solidFill>
                  <a:srgbClr val="0077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Performance Operational</a:t>
            </a:r>
            <a:endParaRPr lang="en-GB" sz="1600" b="1" dirty="0">
              <a:solidFill>
                <a:srgbClr val="0077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2152061" y="2146926"/>
            <a:ext cx="1753606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600" b="1" dirty="0" smtClean="0">
                <a:solidFill>
                  <a:srgbClr val="0096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ESG &amp; </a:t>
            </a:r>
            <a:r>
              <a:rPr lang="en-GB" sz="1600" b="1" dirty="0" err="1" smtClean="0">
                <a:solidFill>
                  <a:srgbClr val="0096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Alterações</a:t>
            </a:r>
            <a:r>
              <a:rPr lang="en-GB" sz="1600" b="1" dirty="0" smtClean="0">
                <a:solidFill>
                  <a:srgbClr val="0096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 smtClean="0">
                <a:solidFill>
                  <a:srgbClr val="0096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climáticas</a:t>
            </a:r>
            <a:endParaRPr lang="en-GB" sz="1600" b="1" dirty="0" smtClean="0">
              <a:solidFill>
                <a:srgbClr val="00968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n-GB" sz="1600" dirty="0">
              <a:solidFill>
                <a:srgbClr val="00968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2350564" y="1223840"/>
            <a:ext cx="1572539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600" b="1" dirty="0" err="1" smtClean="0">
                <a:solidFill>
                  <a:srgbClr val="002C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Ciber</a:t>
            </a:r>
            <a:r>
              <a:rPr lang="en-GB" sz="1600" b="1" dirty="0" smtClean="0">
                <a:solidFill>
                  <a:srgbClr val="002C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 smtClean="0">
                <a:solidFill>
                  <a:srgbClr val="002C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segurança</a:t>
            </a:r>
            <a:endParaRPr lang="en-GB" sz="1600" b="1" dirty="0">
              <a:solidFill>
                <a:srgbClr val="002C7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2333127" y="3107513"/>
            <a:ext cx="157254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600" b="1" dirty="0" smtClean="0">
                <a:solidFill>
                  <a:srgbClr val="8096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Aviation economics</a:t>
            </a:r>
            <a:endParaRPr lang="en-GB" sz="1600" b="1" dirty="0">
              <a:solidFill>
                <a:srgbClr val="8096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Pentagon 29"/>
          <p:cNvSpPr/>
          <p:nvPr/>
        </p:nvSpPr>
        <p:spPr>
          <a:xfrm>
            <a:off x="5240525" y="2236374"/>
            <a:ext cx="266559" cy="762311"/>
          </a:xfrm>
          <a:custGeom>
            <a:avLst/>
            <a:gdLst>
              <a:gd name="connsiteX0" fmla="*/ 0 w 533939"/>
              <a:gd name="connsiteY0" fmla="*/ 0 h 1087438"/>
              <a:gd name="connsiteX1" fmla="*/ 266970 w 533939"/>
              <a:gd name="connsiteY1" fmla="*/ 0 h 1087438"/>
              <a:gd name="connsiteX2" fmla="*/ 533939 w 533939"/>
              <a:gd name="connsiteY2" fmla="*/ 543719 h 1087438"/>
              <a:gd name="connsiteX3" fmla="*/ 266970 w 533939"/>
              <a:gd name="connsiteY3" fmla="*/ 1087438 h 1087438"/>
              <a:gd name="connsiteX4" fmla="*/ 0 w 533939"/>
              <a:gd name="connsiteY4" fmla="*/ 1087438 h 1087438"/>
              <a:gd name="connsiteX5" fmla="*/ 0 w 533939"/>
              <a:gd name="connsiteY5" fmla="*/ 0 h 1087438"/>
              <a:gd name="connsiteX0" fmla="*/ 0 w 533939"/>
              <a:gd name="connsiteY0" fmla="*/ 0 h 1087438"/>
              <a:gd name="connsiteX1" fmla="*/ 266970 w 533939"/>
              <a:gd name="connsiteY1" fmla="*/ 0 h 1087438"/>
              <a:gd name="connsiteX2" fmla="*/ 533939 w 533939"/>
              <a:gd name="connsiteY2" fmla="*/ 543719 h 1087438"/>
              <a:gd name="connsiteX3" fmla="*/ 266970 w 533939"/>
              <a:gd name="connsiteY3" fmla="*/ 1087438 h 1087438"/>
              <a:gd name="connsiteX4" fmla="*/ 214312 w 533939"/>
              <a:gd name="connsiteY4" fmla="*/ 1084263 h 1087438"/>
              <a:gd name="connsiteX5" fmla="*/ 0 w 533939"/>
              <a:gd name="connsiteY5" fmla="*/ 0 h 1087438"/>
              <a:gd name="connsiteX0" fmla="*/ 0 w 356139"/>
              <a:gd name="connsiteY0" fmla="*/ 107950 h 1087438"/>
              <a:gd name="connsiteX1" fmla="*/ 89170 w 356139"/>
              <a:gd name="connsiteY1" fmla="*/ 0 h 1087438"/>
              <a:gd name="connsiteX2" fmla="*/ 356139 w 356139"/>
              <a:gd name="connsiteY2" fmla="*/ 543719 h 1087438"/>
              <a:gd name="connsiteX3" fmla="*/ 89170 w 356139"/>
              <a:gd name="connsiteY3" fmla="*/ 1087438 h 1087438"/>
              <a:gd name="connsiteX4" fmla="*/ 36512 w 356139"/>
              <a:gd name="connsiteY4" fmla="*/ 1084263 h 1087438"/>
              <a:gd name="connsiteX5" fmla="*/ 0 w 356139"/>
              <a:gd name="connsiteY5" fmla="*/ 107950 h 1087438"/>
              <a:gd name="connsiteX0" fmla="*/ 30163 w 386302"/>
              <a:gd name="connsiteY0" fmla="*/ 107950 h 1087438"/>
              <a:gd name="connsiteX1" fmla="*/ 119333 w 386302"/>
              <a:gd name="connsiteY1" fmla="*/ 0 h 1087438"/>
              <a:gd name="connsiteX2" fmla="*/ 386302 w 386302"/>
              <a:gd name="connsiteY2" fmla="*/ 543719 h 1087438"/>
              <a:gd name="connsiteX3" fmla="*/ 119333 w 386302"/>
              <a:gd name="connsiteY3" fmla="*/ 1087438 h 1087438"/>
              <a:gd name="connsiteX4" fmla="*/ 0 w 386302"/>
              <a:gd name="connsiteY4" fmla="*/ 941388 h 1087438"/>
              <a:gd name="connsiteX5" fmla="*/ 30163 w 386302"/>
              <a:gd name="connsiteY5" fmla="*/ 107950 h 1087438"/>
              <a:gd name="connsiteX0" fmla="*/ 0 w 356139"/>
              <a:gd name="connsiteY0" fmla="*/ 107950 h 1087438"/>
              <a:gd name="connsiteX1" fmla="*/ 89170 w 356139"/>
              <a:gd name="connsiteY1" fmla="*/ 0 h 1087438"/>
              <a:gd name="connsiteX2" fmla="*/ 356139 w 356139"/>
              <a:gd name="connsiteY2" fmla="*/ 543719 h 1087438"/>
              <a:gd name="connsiteX3" fmla="*/ 89170 w 356139"/>
              <a:gd name="connsiteY3" fmla="*/ 1087438 h 1087438"/>
              <a:gd name="connsiteX4" fmla="*/ 1587 w 356139"/>
              <a:gd name="connsiteY4" fmla="*/ 982663 h 1087438"/>
              <a:gd name="connsiteX5" fmla="*/ 0 w 356139"/>
              <a:gd name="connsiteY5" fmla="*/ 107950 h 1087438"/>
              <a:gd name="connsiteX0" fmla="*/ 0 w 356139"/>
              <a:gd name="connsiteY0" fmla="*/ 107950 h 1087438"/>
              <a:gd name="connsiteX1" fmla="*/ 89170 w 356139"/>
              <a:gd name="connsiteY1" fmla="*/ 0 h 1087438"/>
              <a:gd name="connsiteX2" fmla="*/ 356139 w 356139"/>
              <a:gd name="connsiteY2" fmla="*/ 543719 h 1087438"/>
              <a:gd name="connsiteX3" fmla="*/ 89170 w 356139"/>
              <a:gd name="connsiteY3" fmla="*/ 1087438 h 1087438"/>
              <a:gd name="connsiteX4" fmla="*/ 1587 w 356139"/>
              <a:gd name="connsiteY4" fmla="*/ 982663 h 1087438"/>
              <a:gd name="connsiteX5" fmla="*/ 0 w 356139"/>
              <a:gd name="connsiteY5" fmla="*/ 107950 h 1087438"/>
              <a:gd name="connsiteX0" fmla="*/ 1588 w 357727"/>
              <a:gd name="connsiteY0" fmla="*/ 107950 h 1087438"/>
              <a:gd name="connsiteX1" fmla="*/ 90758 w 357727"/>
              <a:gd name="connsiteY1" fmla="*/ 0 h 1087438"/>
              <a:gd name="connsiteX2" fmla="*/ 357727 w 357727"/>
              <a:gd name="connsiteY2" fmla="*/ 543719 h 1087438"/>
              <a:gd name="connsiteX3" fmla="*/ 90758 w 357727"/>
              <a:gd name="connsiteY3" fmla="*/ 1087438 h 1087438"/>
              <a:gd name="connsiteX4" fmla="*/ 0 w 357727"/>
              <a:gd name="connsiteY4" fmla="*/ 982663 h 1087438"/>
              <a:gd name="connsiteX5" fmla="*/ 1588 w 357727"/>
              <a:gd name="connsiteY5" fmla="*/ 107950 h 1087438"/>
              <a:gd name="connsiteX0" fmla="*/ 46 w 356185"/>
              <a:gd name="connsiteY0" fmla="*/ 107950 h 1087438"/>
              <a:gd name="connsiteX1" fmla="*/ 89216 w 356185"/>
              <a:gd name="connsiteY1" fmla="*/ 0 h 1087438"/>
              <a:gd name="connsiteX2" fmla="*/ 356185 w 356185"/>
              <a:gd name="connsiteY2" fmla="*/ 543719 h 1087438"/>
              <a:gd name="connsiteX3" fmla="*/ 89216 w 356185"/>
              <a:gd name="connsiteY3" fmla="*/ 1087438 h 1087438"/>
              <a:gd name="connsiteX4" fmla="*/ 3220 w 356185"/>
              <a:gd name="connsiteY4" fmla="*/ 984250 h 1087438"/>
              <a:gd name="connsiteX5" fmla="*/ 46 w 356185"/>
              <a:gd name="connsiteY5" fmla="*/ 107950 h 1087438"/>
              <a:gd name="connsiteX0" fmla="*/ 46 w 356185"/>
              <a:gd name="connsiteY0" fmla="*/ 107950 h 1087438"/>
              <a:gd name="connsiteX1" fmla="*/ 89216 w 356185"/>
              <a:gd name="connsiteY1" fmla="*/ 0 h 1087438"/>
              <a:gd name="connsiteX2" fmla="*/ 356185 w 356185"/>
              <a:gd name="connsiteY2" fmla="*/ 543719 h 1087438"/>
              <a:gd name="connsiteX3" fmla="*/ 89216 w 356185"/>
              <a:gd name="connsiteY3" fmla="*/ 1087438 h 1087438"/>
              <a:gd name="connsiteX4" fmla="*/ 3220 w 356185"/>
              <a:gd name="connsiteY4" fmla="*/ 984250 h 1087438"/>
              <a:gd name="connsiteX5" fmla="*/ 46 w 356185"/>
              <a:gd name="connsiteY5" fmla="*/ 107950 h 1087438"/>
              <a:gd name="connsiteX0" fmla="*/ 70 w 356209"/>
              <a:gd name="connsiteY0" fmla="*/ 107950 h 1087438"/>
              <a:gd name="connsiteX1" fmla="*/ 89240 w 356209"/>
              <a:gd name="connsiteY1" fmla="*/ 0 h 1087438"/>
              <a:gd name="connsiteX2" fmla="*/ 356209 w 356209"/>
              <a:gd name="connsiteY2" fmla="*/ 543719 h 1087438"/>
              <a:gd name="connsiteX3" fmla="*/ 89240 w 356209"/>
              <a:gd name="connsiteY3" fmla="*/ 1087438 h 1087438"/>
              <a:gd name="connsiteX4" fmla="*/ 1657 w 356209"/>
              <a:gd name="connsiteY4" fmla="*/ 984250 h 1087438"/>
              <a:gd name="connsiteX5" fmla="*/ 70 w 356209"/>
              <a:gd name="connsiteY5" fmla="*/ 107950 h 1087438"/>
              <a:gd name="connsiteX0" fmla="*/ 432 w 356571"/>
              <a:gd name="connsiteY0" fmla="*/ 107950 h 1087438"/>
              <a:gd name="connsiteX1" fmla="*/ 89602 w 356571"/>
              <a:gd name="connsiteY1" fmla="*/ 0 h 1087438"/>
              <a:gd name="connsiteX2" fmla="*/ 356571 w 356571"/>
              <a:gd name="connsiteY2" fmla="*/ 543719 h 1087438"/>
              <a:gd name="connsiteX3" fmla="*/ 89602 w 356571"/>
              <a:gd name="connsiteY3" fmla="*/ 1087438 h 1087438"/>
              <a:gd name="connsiteX4" fmla="*/ 2019 w 356571"/>
              <a:gd name="connsiteY4" fmla="*/ 984250 h 1087438"/>
              <a:gd name="connsiteX5" fmla="*/ 432 w 356571"/>
              <a:gd name="connsiteY5" fmla="*/ 107950 h 108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6571" h="1087438">
                <a:moveTo>
                  <a:pt x="432" y="107950"/>
                </a:moveTo>
                <a:lnTo>
                  <a:pt x="89602" y="0"/>
                </a:lnTo>
                <a:lnTo>
                  <a:pt x="356571" y="543719"/>
                </a:lnTo>
                <a:lnTo>
                  <a:pt x="89602" y="1087438"/>
                </a:lnTo>
                <a:lnTo>
                  <a:pt x="2019" y="984250"/>
                </a:lnTo>
                <a:cubicBezTo>
                  <a:pt x="-627" y="700617"/>
                  <a:pt x="-97" y="399521"/>
                  <a:pt x="432" y="107950"/>
                </a:cubicBezTo>
                <a:close/>
              </a:path>
            </a:pathLst>
          </a:custGeom>
          <a:solidFill>
            <a:srgbClr val="00968F">
              <a:alpha val="50000"/>
            </a:srgbClr>
          </a:solidFill>
          <a:ln>
            <a:noFill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dirty="0" smtClean="0">
              <a:noFill/>
            </a:endParaRPr>
          </a:p>
        </p:txBody>
      </p:sp>
      <p:sp>
        <p:nvSpPr>
          <p:cNvPr id="124" name="Esagono 73"/>
          <p:cNvSpPr/>
          <p:nvPr/>
        </p:nvSpPr>
        <p:spPr>
          <a:xfrm>
            <a:off x="4616220" y="2278163"/>
            <a:ext cx="830656" cy="677672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00968F"/>
          </a:solidFill>
          <a:ln w="28575">
            <a:solidFill>
              <a:schemeClr val="bg1"/>
            </a:solidFill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5" name="Rectangle 124"/>
          <p:cNvSpPr/>
          <p:nvPr/>
        </p:nvSpPr>
        <p:spPr>
          <a:xfrm rot="3833847">
            <a:off x="5528698" y="2430447"/>
            <a:ext cx="122640" cy="402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it-IT" dirty="0" smtClean="0"/>
          </a:p>
        </p:txBody>
      </p:sp>
      <p:sp>
        <p:nvSpPr>
          <p:cNvPr id="126" name="Oval 125"/>
          <p:cNvSpPr/>
          <p:nvPr/>
        </p:nvSpPr>
        <p:spPr>
          <a:xfrm>
            <a:off x="4404860" y="2583154"/>
            <a:ext cx="72183" cy="6768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22225">
            <a:solidFill>
              <a:schemeClr val="bg1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it-IT" dirty="0" smtClean="0"/>
          </a:p>
        </p:txBody>
      </p:sp>
      <p:sp>
        <p:nvSpPr>
          <p:cNvPr id="127" name="Oval 126"/>
          <p:cNvSpPr/>
          <p:nvPr/>
        </p:nvSpPr>
        <p:spPr>
          <a:xfrm>
            <a:off x="4663547" y="3067190"/>
            <a:ext cx="72183" cy="6768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22225">
            <a:solidFill>
              <a:schemeClr val="bg1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it-IT" dirty="0" smtClean="0"/>
          </a:p>
        </p:txBody>
      </p:sp>
      <p:sp>
        <p:nvSpPr>
          <p:cNvPr id="128" name="Oval 127"/>
          <p:cNvSpPr/>
          <p:nvPr/>
        </p:nvSpPr>
        <p:spPr>
          <a:xfrm>
            <a:off x="5321747" y="3064975"/>
            <a:ext cx="72183" cy="6768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22225">
            <a:solidFill>
              <a:schemeClr val="bg1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it-IT" dirty="0" smtClean="0"/>
          </a:p>
        </p:txBody>
      </p:sp>
      <p:cxnSp>
        <p:nvCxnSpPr>
          <p:cNvPr id="129" name="Straight Connector 128"/>
          <p:cNvCxnSpPr>
            <a:stCxn id="138" idx="3"/>
            <a:endCxn id="128" idx="7"/>
          </p:cNvCxnSpPr>
          <p:nvPr/>
        </p:nvCxnSpPr>
        <p:spPr>
          <a:xfrm flipH="1">
            <a:off x="5383359" y="2647005"/>
            <a:ext cx="221910" cy="427884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>
            <a:endCxn id="126" idx="0"/>
          </p:cNvCxnSpPr>
          <p:nvPr/>
        </p:nvCxnSpPr>
        <p:spPr>
          <a:xfrm flipH="1">
            <a:off x="4440952" y="2162914"/>
            <a:ext cx="233166" cy="42024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>
            <a:stCxn id="127" idx="6"/>
            <a:endCxn id="128" idx="2"/>
          </p:cNvCxnSpPr>
          <p:nvPr/>
        </p:nvCxnSpPr>
        <p:spPr>
          <a:xfrm flipV="1">
            <a:off x="4735731" y="3098822"/>
            <a:ext cx="586018" cy="2215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>
            <a:stCxn id="126" idx="4"/>
            <a:endCxn id="127" idx="1"/>
          </p:cNvCxnSpPr>
          <p:nvPr/>
        </p:nvCxnSpPr>
        <p:spPr>
          <a:xfrm>
            <a:off x="4440952" y="2650844"/>
            <a:ext cx="233166" cy="42626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3" name="Pentagon 29"/>
          <p:cNvSpPr/>
          <p:nvPr/>
        </p:nvSpPr>
        <p:spPr>
          <a:xfrm>
            <a:off x="6157745" y="1758411"/>
            <a:ext cx="266559" cy="762311"/>
          </a:xfrm>
          <a:custGeom>
            <a:avLst/>
            <a:gdLst>
              <a:gd name="connsiteX0" fmla="*/ 0 w 533939"/>
              <a:gd name="connsiteY0" fmla="*/ 0 h 1087438"/>
              <a:gd name="connsiteX1" fmla="*/ 266970 w 533939"/>
              <a:gd name="connsiteY1" fmla="*/ 0 h 1087438"/>
              <a:gd name="connsiteX2" fmla="*/ 533939 w 533939"/>
              <a:gd name="connsiteY2" fmla="*/ 543719 h 1087438"/>
              <a:gd name="connsiteX3" fmla="*/ 266970 w 533939"/>
              <a:gd name="connsiteY3" fmla="*/ 1087438 h 1087438"/>
              <a:gd name="connsiteX4" fmla="*/ 0 w 533939"/>
              <a:gd name="connsiteY4" fmla="*/ 1087438 h 1087438"/>
              <a:gd name="connsiteX5" fmla="*/ 0 w 533939"/>
              <a:gd name="connsiteY5" fmla="*/ 0 h 1087438"/>
              <a:gd name="connsiteX0" fmla="*/ 0 w 533939"/>
              <a:gd name="connsiteY0" fmla="*/ 0 h 1087438"/>
              <a:gd name="connsiteX1" fmla="*/ 266970 w 533939"/>
              <a:gd name="connsiteY1" fmla="*/ 0 h 1087438"/>
              <a:gd name="connsiteX2" fmla="*/ 533939 w 533939"/>
              <a:gd name="connsiteY2" fmla="*/ 543719 h 1087438"/>
              <a:gd name="connsiteX3" fmla="*/ 266970 w 533939"/>
              <a:gd name="connsiteY3" fmla="*/ 1087438 h 1087438"/>
              <a:gd name="connsiteX4" fmla="*/ 214312 w 533939"/>
              <a:gd name="connsiteY4" fmla="*/ 1084263 h 1087438"/>
              <a:gd name="connsiteX5" fmla="*/ 0 w 533939"/>
              <a:gd name="connsiteY5" fmla="*/ 0 h 1087438"/>
              <a:gd name="connsiteX0" fmla="*/ 0 w 356139"/>
              <a:gd name="connsiteY0" fmla="*/ 107950 h 1087438"/>
              <a:gd name="connsiteX1" fmla="*/ 89170 w 356139"/>
              <a:gd name="connsiteY1" fmla="*/ 0 h 1087438"/>
              <a:gd name="connsiteX2" fmla="*/ 356139 w 356139"/>
              <a:gd name="connsiteY2" fmla="*/ 543719 h 1087438"/>
              <a:gd name="connsiteX3" fmla="*/ 89170 w 356139"/>
              <a:gd name="connsiteY3" fmla="*/ 1087438 h 1087438"/>
              <a:gd name="connsiteX4" fmla="*/ 36512 w 356139"/>
              <a:gd name="connsiteY4" fmla="*/ 1084263 h 1087438"/>
              <a:gd name="connsiteX5" fmla="*/ 0 w 356139"/>
              <a:gd name="connsiteY5" fmla="*/ 107950 h 1087438"/>
              <a:gd name="connsiteX0" fmla="*/ 30163 w 386302"/>
              <a:gd name="connsiteY0" fmla="*/ 107950 h 1087438"/>
              <a:gd name="connsiteX1" fmla="*/ 119333 w 386302"/>
              <a:gd name="connsiteY1" fmla="*/ 0 h 1087438"/>
              <a:gd name="connsiteX2" fmla="*/ 386302 w 386302"/>
              <a:gd name="connsiteY2" fmla="*/ 543719 h 1087438"/>
              <a:gd name="connsiteX3" fmla="*/ 119333 w 386302"/>
              <a:gd name="connsiteY3" fmla="*/ 1087438 h 1087438"/>
              <a:gd name="connsiteX4" fmla="*/ 0 w 386302"/>
              <a:gd name="connsiteY4" fmla="*/ 941388 h 1087438"/>
              <a:gd name="connsiteX5" fmla="*/ 30163 w 386302"/>
              <a:gd name="connsiteY5" fmla="*/ 107950 h 1087438"/>
              <a:gd name="connsiteX0" fmla="*/ 0 w 356139"/>
              <a:gd name="connsiteY0" fmla="*/ 107950 h 1087438"/>
              <a:gd name="connsiteX1" fmla="*/ 89170 w 356139"/>
              <a:gd name="connsiteY1" fmla="*/ 0 h 1087438"/>
              <a:gd name="connsiteX2" fmla="*/ 356139 w 356139"/>
              <a:gd name="connsiteY2" fmla="*/ 543719 h 1087438"/>
              <a:gd name="connsiteX3" fmla="*/ 89170 w 356139"/>
              <a:gd name="connsiteY3" fmla="*/ 1087438 h 1087438"/>
              <a:gd name="connsiteX4" fmla="*/ 1587 w 356139"/>
              <a:gd name="connsiteY4" fmla="*/ 982663 h 1087438"/>
              <a:gd name="connsiteX5" fmla="*/ 0 w 356139"/>
              <a:gd name="connsiteY5" fmla="*/ 107950 h 1087438"/>
              <a:gd name="connsiteX0" fmla="*/ 0 w 356139"/>
              <a:gd name="connsiteY0" fmla="*/ 107950 h 1087438"/>
              <a:gd name="connsiteX1" fmla="*/ 89170 w 356139"/>
              <a:gd name="connsiteY1" fmla="*/ 0 h 1087438"/>
              <a:gd name="connsiteX2" fmla="*/ 356139 w 356139"/>
              <a:gd name="connsiteY2" fmla="*/ 543719 h 1087438"/>
              <a:gd name="connsiteX3" fmla="*/ 89170 w 356139"/>
              <a:gd name="connsiteY3" fmla="*/ 1087438 h 1087438"/>
              <a:gd name="connsiteX4" fmla="*/ 1587 w 356139"/>
              <a:gd name="connsiteY4" fmla="*/ 982663 h 1087438"/>
              <a:gd name="connsiteX5" fmla="*/ 0 w 356139"/>
              <a:gd name="connsiteY5" fmla="*/ 107950 h 1087438"/>
              <a:gd name="connsiteX0" fmla="*/ 1588 w 357727"/>
              <a:gd name="connsiteY0" fmla="*/ 107950 h 1087438"/>
              <a:gd name="connsiteX1" fmla="*/ 90758 w 357727"/>
              <a:gd name="connsiteY1" fmla="*/ 0 h 1087438"/>
              <a:gd name="connsiteX2" fmla="*/ 357727 w 357727"/>
              <a:gd name="connsiteY2" fmla="*/ 543719 h 1087438"/>
              <a:gd name="connsiteX3" fmla="*/ 90758 w 357727"/>
              <a:gd name="connsiteY3" fmla="*/ 1087438 h 1087438"/>
              <a:gd name="connsiteX4" fmla="*/ 0 w 357727"/>
              <a:gd name="connsiteY4" fmla="*/ 982663 h 1087438"/>
              <a:gd name="connsiteX5" fmla="*/ 1588 w 357727"/>
              <a:gd name="connsiteY5" fmla="*/ 107950 h 1087438"/>
              <a:gd name="connsiteX0" fmla="*/ 46 w 356185"/>
              <a:gd name="connsiteY0" fmla="*/ 107950 h 1087438"/>
              <a:gd name="connsiteX1" fmla="*/ 89216 w 356185"/>
              <a:gd name="connsiteY1" fmla="*/ 0 h 1087438"/>
              <a:gd name="connsiteX2" fmla="*/ 356185 w 356185"/>
              <a:gd name="connsiteY2" fmla="*/ 543719 h 1087438"/>
              <a:gd name="connsiteX3" fmla="*/ 89216 w 356185"/>
              <a:gd name="connsiteY3" fmla="*/ 1087438 h 1087438"/>
              <a:gd name="connsiteX4" fmla="*/ 3220 w 356185"/>
              <a:gd name="connsiteY4" fmla="*/ 984250 h 1087438"/>
              <a:gd name="connsiteX5" fmla="*/ 46 w 356185"/>
              <a:gd name="connsiteY5" fmla="*/ 107950 h 1087438"/>
              <a:gd name="connsiteX0" fmla="*/ 46 w 356185"/>
              <a:gd name="connsiteY0" fmla="*/ 107950 h 1087438"/>
              <a:gd name="connsiteX1" fmla="*/ 89216 w 356185"/>
              <a:gd name="connsiteY1" fmla="*/ 0 h 1087438"/>
              <a:gd name="connsiteX2" fmla="*/ 356185 w 356185"/>
              <a:gd name="connsiteY2" fmla="*/ 543719 h 1087438"/>
              <a:gd name="connsiteX3" fmla="*/ 89216 w 356185"/>
              <a:gd name="connsiteY3" fmla="*/ 1087438 h 1087438"/>
              <a:gd name="connsiteX4" fmla="*/ 3220 w 356185"/>
              <a:gd name="connsiteY4" fmla="*/ 984250 h 1087438"/>
              <a:gd name="connsiteX5" fmla="*/ 46 w 356185"/>
              <a:gd name="connsiteY5" fmla="*/ 107950 h 1087438"/>
              <a:gd name="connsiteX0" fmla="*/ 70 w 356209"/>
              <a:gd name="connsiteY0" fmla="*/ 107950 h 1087438"/>
              <a:gd name="connsiteX1" fmla="*/ 89240 w 356209"/>
              <a:gd name="connsiteY1" fmla="*/ 0 h 1087438"/>
              <a:gd name="connsiteX2" fmla="*/ 356209 w 356209"/>
              <a:gd name="connsiteY2" fmla="*/ 543719 h 1087438"/>
              <a:gd name="connsiteX3" fmla="*/ 89240 w 356209"/>
              <a:gd name="connsiteY3" fmla="*/ 1087438 h 1087438"/>
              <a:gd name="connsiteX4" fmla="*/ 1657 w 356209"/>
              <a:gd name="connsiteY4" fmla="*/ 984250 h 1087438"/>
              <a:gd name="connsiteX5" fmla="*/ 70 w 356209"/>
              <a:gd name="connsiteY5" fmla="*/ 107950 h 1087438"/>
              <a:gd name="connsiteX0" fmla="*/ 432 w 356571"/>
              <a:gd name="connsiteY0" fmla="*/ 107950 h 1087438"/>
              <a:gd name="connsiteX1" fmla="*/ 89602 w 356571"/>
              <a:gd name="connsiteY1" fmla="*/ 0 h 1087438"/>
              <a:gd name="connsiteX2" fmla="*/ 356571 w 356571"/>
              <a:gd name="connsiteY2" fmla="*/ 543719 h 1087438"/>
              <a:gd name="connsiteX3" fmla="*/ 89602 w 356571"/>
              <a:gd name="connsiteY3" fmla="*/ 1087438 h 1087438"/>
              <a:gd name="connsiteX4" fmla="*/ 2019 w 356571"/>
              <a:gd name="connsiteY4" fmla="*/ 984250 h 1087438"/>
              <a:gd name="connsiteX5" fmla="*/ 432 w 356571"/>
              <a:gd name="connsiteY5" fmla="*/ 107950 h 108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6571" h="1087438">
                <a:moveTo>
                  <a:pt x="432" y="107950"/>
                </a:moveTo>
                <a:lnTo>
                  <a:pt x="89602" y="0"/>
                </a:lnTo>
                <a:lnTo>
                  <a:pt x="356571" y="543719"/>
                </a:lnTo>
                <a:lnTo>
                  <a:pt x="89602" y="1087438"/>
                </a:lnTo>
                <a:lnTo>
                  <a:pt x="2019" y="984250"/>
                </a:lnTo>
                <a:cubicBezTo>
                  <a:pt x="-627" y="700617"/>
                  <a:pt x="-97" y="399521"/>
                  <a:pt x="432" y="107950"/>
                </a:cubicBezTo>
                <a:close/>
              </a:path>
            </a:pathLst>
          </a:custGeom>
          <a:solidFill>
            <a:srgbClr val="76D3FF">
              <a:alpha val="50000"/>
            </a:srgbClr>
          </a:solidFill>
          <a:ln>
            <a:noFill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dirty="0" smtClean="0">
              <a:noFill/>
            </a:endParaRPr>
          </a:p>
        </p:txBody>
      </p:sp>
      <p:sp>
        <p:nvSpPr>
          <p:cNvPr id="134" name="Esagono 73"/>
          <p:cNvSpPr/>
          <p:nvPr/>
        </p:nvSpPr>
        <p:spPr>
          <a:xfrm>
            <a:off x="5533436" y="1800200"/>
            <a:ext cx="830656" cy="677672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009DE0"/>
          </a:solidFill>
          <a:ln w="28575">
            <a:solidFill>
              <a:schemeClr val="bg1"/>
            </a:solidFill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5" name="Rectangle 134"/>
          <p:cNvSpPr/>
          <p:nvPr/>
        </p:nvSpPr>
        <p:spPr>
          <a:xfrm rot="3833847">
            <a:off x="6445917" y="1952483"/>
            <a:ext cx="122640" cy="402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it-IT" dirty="0" smtClean="0"/>
          </a:p>
        </p:txBody>
      </p:sp>
      <p:sp>
        <p:nvSpPr>
          <p:cNvPr id="136" name="Oval 135"/>
          <p:cNvSpPr/>
          <p:nvPr/>
        </p:nvSpPr>
        <p:spPr>
          <a:xfrm>
            <a:off x="6262970" y="1627176"/>
            <a:ext cx="72183" cy="6768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22225">
            <a:solidFill>
              <a:schemeClr val="bg1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it-IT" dirty="0" smtClean="0"/>
          </a:p>
        </p:txBody>
      </p:sp>
      <p:sp>
        <p:nvSpPr>
          <p:cNvPr id="137" name="Oval 136"/>
          <p:cNvSpPr/>
          <p:nvPr/>
        </p:nvSpPr>
        <p:spPr>
          <a:xfrm>
            <a:off x="6503265" y="2105192"/>
            <a:ext cx="72183" cy="6768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22225">
            <a:solidFill>
              <a:schemeClr val="bg1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it-IT" dirty="0" smtClean="0"/>
          </a:p>
        </p:txBody>
      </p:sp>
      <p:sp>
        <p:nvSpPr>
          <p:cNvPr id="138" name="Oval 137"/>
          <p:cNvSpPr/>
          <p:nvPr/>
        </p:nvSpPr>
        <p:spPr>
          <a:xfrm>
            <a:off x="5594699" y="2589227"/>
            <a:ext cx="72183" cy="6768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22225">
            <a:solidFill>
              <a:schemeClr val="bg1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it-IT" dirty="0" smtClean="0"/>
          </a:p>
        </p:txBody>
      </p:sp>
      <p:sp>
        <p:nvSpPr>
          <p:cNvPr id="139" name="Oval 138"/>
          <p:cNvSpPr/>
          <p:nvPr/>
        </p:nvSpPr>
        <p:spPr>
          <a:xfrm>
            <a:off x="6265971" y="2587012"/>
            <a:ext cx="72183" cy="6768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22225">
            <a:solidFill>
              <a:schemeClr val="bg1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it-IT" dirty="0" smtClean="0"/>
          </a:p>
        </p:txBody>
      </p:sp>
      <p:cxnSp>
        <p:nvCxnSpPr>
          <p:cNvPr id="140" name="Straight Connector 139"/>
          <p:cNvCxnSpPr>
            <a:endCxn id="136" idx="2"/>
          </p:cNvCxnSpPr>
          <p:nvPr/>
        </p:nvCxnSpPr>
        <p:spPr>
          <a:xfrm>
            <a:off x="5676952" y="1661021"/>
            <a:ext cx="586018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/>
          <p:cNvCxnSpPr>
            <a:stCxn id="136" idx="5"/>
            <a:endCxn id="137" idx="0"/>
          </p:cNvCxnSpPr>
          <p:nvPr/>
        </p:nvCxnSpPr>
        <p:spPr>
          <a:xfrm>
            <a:off x="6324581" y="1684952"/>
            <a:ext cx="214776" cy="42024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>
            <a:stCxn id="137" idx="4"/>
            <a:endCxn id="139" idx="7"/>
          </p:cNvCxnSpPr>
          <p:nvPr/>
        </p:nvCxnSpPr>
        <p:spPr>
          <a:xfrm flipH="1">
            <a:off x="6327582" y="2172881"/>
            <a:ext cx="211774" cy="424045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/>
          <p:cNvCxnSpPr>
            <a:stCxn id="138" idx="6"/>
            <a:endCxn id="139" idx="2"/>
          </p:cNvCxnSpPr>
          <p:nvPr/>
        </p:nvCxnSpPr>
        <p:spPr>
          <a:xfrm flipV="1">
            <a:off x="5666882" y="2620858"/>
            <a:ext cx="599089" cy="2215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/>
          <p:cNvCxnSpPr>
            <a:stCxn id="208" idx="5"/>
            <a:endCxn id="138" idx="1"/>
          </p:cNvCxnSpPr>
          <p:nvPr/>
        </p:nvCxnSpPr>
        <p:spPr>
          <a:xfrm>
            <a:off x="5379540" y="2166772"/>
            <a:ext cx="225729" cy="432369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5" name="Rectangle 144"/>
          <p:cNvSpPr/>
          <p:nvPr/>
        </p:nvSpPr>
        <p:spPr>
          <a:xfrm rot="3833847">
            <a:off x="5524878" y="1474466"/>
            <a:ext cx="122640" cy="402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it-IT" dirty="0" smtClean="0"/>
          </a:p>
        </p:txBody>
      </p:sp>
      <p:sp>
        <p:nvSpPr>
          <p:cNvPr id="146" name="Pentagon 29"/>
          <p:cNvSpPr/>
          <p:nvPr/>
        </p:nvSpPr>
        <p:spPr>
          <a:xfrm>
            <a:off x="6157745" y="2711390"/>
            <a:ext cx="266559" cy="762311"/>
          </a:xfrm>
          <a:custGeom>
            <a:avLst/>
            <a:gdLst>
              <a:gd name="connsiteX0" fmla="*/ 0 w 533939"/>
              <a:gd name="connsiteY0" fmla="*/ 0 h 1087438"/>
              <a:gd name="connsiteX1" fmla="*/ 266970 w 533939"/>
              <a:gd name="connsiteY1" fmla="*/ 0 h 1087438"/>
              <a:gd name="connsiteX2" fmla="*/ 533939 w 533939"/>
              <a:gd name="connsiteY2" fmla="*/ 543719 h 1087438"/>
              <a:gd name="connsiteX3" fmla="*/ 266970 w 533939"/>
              <a:gd name="connsiteY3" fmla="*/ 1087438 h 1087438"/>
              <a:gd name="connsiteX4" fmla="*/ 0 w 533939"/>
              <a:gd name="connsiteY4" fmla="*/ 1087438 h 1087438"/>
              <a:gd name="connsiteX5" fmla="*/ 0 w 533939"/>
              <a:gd name="connsiteY5" fmla="*/ 0 h 1087438"/>
              <a:gd name="connsiteX0" fmla="*/ 0 w 533939"/>
              <a:gd name="connsiteY0" fmla="*/ 0 h 1087438"/>
              <a:gd name="connsiteX1" fmla="*/ 266970 w 533939"/>
              <a:gd name="connsiteY1" fmla="*/ 0 h 1087438"/>
              <a:gd name="connsiteX2" fmla="*/ 533939 w 533939"/>
              <a:gd name="connsiteY2" fmla="*/ 543719 h 1087438"/>
              <a:gd name="connsiteX3" fmla="*/ 266970 w 533939"/>
              <a:gd name="connsiteY3" fmla="*/ 1087438 h 1087438"/>
              <a:gd name="connsiteX4" fmla="*/ 214312 w 533939"/>
              <a:gd name="connsiteY4" fmla="*/ 1084263 h 1087438"/>
              <a:gd name="connsiteX5" fmla="*/ 0 w 533939"/>
              <a:gd name="connsiteY5" fmla="*/ 0 h 1087438"/>
              <a:gd name="connsiteX0" fmla="*/ 0 w 356139"/>
              <a:gd name="connsiteY0" fmla="*/ 107950 h 1087438"/>
              <a:gd name="connsiteX1" fmla="*/ 89170 w 356139"/>
              <a:gd name="connsiteY1" fmla="*/ 0 h 1087438"/>
              <a:gd name="connsiteX2" fmla="*/ 356139 w 356139"/>
              <a:gd name="connsiteY2" fmla="*/ 543719 h 1087438"/>
              <a:gd name="connsiteX3" fmla="*/ 89170 w 356139"/>
              <a:gd name="connsiteY3" fmla="*/ 1087438 h 1087438"/>
              <a:gd name="connsiteX4" fmla="*/ 36512 w 356139"/>
              <a:gd name="connsiteY4" fmla="*/ 1084263 h 1087438"/>
              <a:gd name="connsiteX5" fmla="*/ 0 w 356139"/>
              <a:gd name="connsiteY5" fmla="*/ 107950 h 1087438"/>
              <a:gd name="connsiteX0" fmla="*/ 30163 w 386302"/>
              <a:gd name="connsiteY0" fmla="*/ 107950 h 1087438"/>
              <a:gd name="connsiteX1" fmla="*/ 119333 w 386302"/>
              <a:gd name="connsiteY1" fmla="*/ 0 h 1087438"/>
              <a:gd name="connsiteX2" fmla="*/ 386302 w 386302"/>
              <a:gd name="connsiteY2" fmla="*/ 543719 h 1087438"/>
              <a:gd name="connsiteX3" fmla="*/ 119333 w 386302"/>
              <a:gd name="connsiteY3" fmla="*/ 1087438 h 1087438"/>
              <a:gd name="connsiteX4" fmla="*/ 0 w 386302"/>
              <a:gd name="connsiteY4" fmla="*/ 941388 h 1087438"/>
              <a:gd name="connsiteX5" fmla="*/ 30163 w 386302"/>
              <a:gd name="connsiteY5" fmla="*/ 107950 h 1087438"/>
              <a:gd name="connsiteX0" fmla="*/ 0 w 356139"/>
              <a:gd name="connsiteY0" fmla="*/ 107950 h 1087438"/>
              <a:gd name="connsiteX1" fmla="*/ 89170 w 356139"/>
              <a:gd name="connsiteY1" fmla="*/ 0 h 1087438"/>
              <a:gd name="connsiteX2" fmla="*/ 356139 w 356139"/>
              <a:gd name="connsiteY2" fmla="*/ 543719 h 1087438"/>
              <a:gd name="connsiteX3" fmla="*/ 89170 w 356139"/>
              <a:gd name="connsiteY3" fmla="*/ 1087438 h 1087438"/>
              <a:gd name="connsiteX4" fmla="*/ 1587 w 356139"/>
              <a:gd name="connsiteY4" fmla="*/ 982663 h 1087438"/>
              <a:gd name="connsiteX5" fmla="*/ 0 w 356139"/>
              <a:gd name="connsiteY5" fmla="*/ 107950 h 1087438"/>
              <a:gd name="connsiteX0" fmla="*/ 0 w 356139"/>
              <a:gd name="connsiteY0" fmla="*/ 107950 h 1087438"/>
              <a:gd name="connsiteX1" fmla="*/ 89170 w 356139"/>
              <a:gd name="connsiteY1" fmla="*/ 0 h 1087438"/>
              <a:gd name="connsiteX2" fmla="*/ 356139 w 356139"/>
              <a:gd name="connsiteY2" fmla="*/ 543719 h 1087438"/>
              <a:gd name="connsiteX3" fmla="*/ 89170 w 356139"/>
              <a:gd name="connsiteY3" fmla="*/ 1087438 h 1087438"/>
              <a:gd name="connsiteX4" fmla="*/ 1587 w 356139"/>
              <a:gd name="connsiteY4" fmla="*/ 982663 h 1087438"/>
              <a:gd name="connsiteX5" fmla="*/ 0 w 356139"/>
              <a:gd name="connsiteY5" fmla="*/ 107950 h 1087438"/>
              <a:gd name="connsiteX0" fmla="*/ 1588 w 357727"/>
              <a:gd name="connsiteY0" fmla="*/ 107950 h 1087438"/>
              <a:gd name="connsiteX1" fmla="*/ 90758 w 357727"/>
              <a:gd name="connsiteY1" fmla="*/ 0 h 1087438"/>
              <a:gd name="connsiteX2" fmla="*/ 357727 w 357727"/>
              <a:gd name="connsiteY2" fmla="*/ 543719 h 1087438"/>
              <a:gd name="connsiteX3" fmla="*/ 90758 w 357727"/>
              <a:gd name="connsiteY3" fmla="*/ 1087438 h 1087438"/>
              <a:gd name="connsiteX4" fmla="*/ 0 w 357727"/>
              <a:gd name="connsiteY4" fmla="*/ 982663 h 1087438"/>
              <a:gd name="connsiteX5" fmla="*/ 1588 w 357727"/>
              <a:gd name="connsiteY5" fmla="*/ 107950 h 1087438"/>
              <a:gd name="connsiteX0" fmla="*/ 46 w 356185"/>
              <a:gd name="connsiteY0" fmla="*/ 107950 h 1087438"/>
              <a:gd name="connsiteX1" fmla="*/ 89216 w 356185"/>
              <a:gd name="connsiteY1" fmla="*/ 0 h 1087438"/>
              <a:gd name="connsiteX2" fmla="*/ 356185 w 356185"/>
              <a:gd name="connsiteY2" fmla="*/ 543719 h 1087438"/>
              <a:gd name="connsiteX3" fmla="*/ 89216 w 356185"/>
              <a:gd name="connsiteY3" fmla="*/ 1087438 h 1087438"/>
              <a:gd name="connsiteX4" fmla="*/ 3220 w 356185"/>
              <a:gd name="connsiteY4" fmla="*/ 984250 h 1087438"/>
              <a:gd name="connsiteX5" fmla="*/ 46 w 356185"/>
              <a:gd name="connsiteY5" fmla="*/ 107950 h 1087438"/>
              <a:gd name="connsiteX0" fmla="*/ 46 w 356185"/>
              <a:gd name="connsiteY0" fmla="*/ 107950 h 1087438"/>
              <a:gd name="connsiteX1" fmla="*/ 89216 w 356185"/>
              <a:gd name="connsiteY1" fmla="*/ 0 h 1087438"/>
              <a:gd name="connsiteX2" fmla="*/ 356185 w 356185"/>
              <a:gd name="connsiteY2" fmla="*/ 543719 h 1087438"/>
              <a:gd name="connsiteX3" fmla="*/ 89216 w 356185"/>
              <a:gd name="connsiteY3" fmla="*/ 1087438 h 1087438"/>
              <a:gd name="connsiteX4" fmla="*/ 3220 w 356185"/>
              <a:gd name="connsiteY4" fmla="*/ 984250 h 1087438"/>
              <a:gd name="connsiteX5" fmla="*/ 46 w 356185"/>
              <a:gd name="connsiteY5" fmla="*/ 107950 h 1087438"/>
              <a:gd name="connsiteX0" fmla="*/ 70 w 356209"/>
              <a:gd name="connsiteY0" fmla="*/ 107950 h 1087438"/>
              <a:gd name="connsiteX1" fmla="*/ 89240 w 356209"/>
              <a:gd name="connsiteY1" fmla="*/ 0 h 1087438"/>
              <a:gd name="connsiteX2" fmla="*/ 356209 w 356209"/>
              <a:gd name="connsiteY2" fmla="*/ 543719 h 1087438"/>
              <a:gd name="connsiteX3" fmla="*/ 89240 w 356209"/>
              <a:gd name="connsiteY3" fmla="*/ 1087438 h 1087438"/>
              <a:gd name="connsiteX4" fmla="*/ 1657 w 356209"/>
              <a:gd name="connsiteY4" fmla="*/ 984250 h 1087438"/>
              <a:gd name="connsiteX5" fmla="*/ 70 w 356209"/>
              <a:gd name="connsiteY5" fmla="*/ 107950 h 1087438"/>
              <a:gd name="connsiteX0" fmla="*/ 432 w 356571"/>
              <a:gd name="connsiteY0" fmla="*/ 107950 h 1087438"/>
              <a:gd name="connsiteX1" fmla="*/ 89602 w 356571"/>
              <a:gd name="connsiteY1" fmla="*/ 0 h 1087438"/>
              <a:gd name="connsiteX2" fmla="*/ 356571 w 356571"/>
              <a:gd name="connsiteY2" fmla="*/ 543719 h 1087438"/>
              <a:gd name="connsiteX3" fmla="*/ 89602 w 356571"/>
              <a:gd name="connsiteY3" fmla="*/ 1087438 h 1087438"/>
              <a:gd name="connsiteX4" fmla="*/ 2019 w 356571"/>
              <a:gd name="connsiteY4" fmla="*/ 984250 h 1087438"/>
              <a:gd name="connsiteX5" fmla="*/ 432 w 356571"/>
              <a:gd name="connsiteY5" fmla="*/ 107950 h 108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6571" h="1087438">
                <a:moveTo>
                  <a:pt x="432" y="107950"/>
                </a:moveTo>
                <a:lnTo>
                  <a:pt x="89602" y="0"/>
                </a:lnTo>
                <a:lnTo>
                  <a:pt x="356571" y="543719"/>
                </a:lnTo>
                <a:lnTo>
                  <a:pt x="89602" y="1087438"/>
                </a:lnTo>
                <a:lnTo>
                  <a:pt x="2019" y="984250"/>
                </a:lnTo>
                <a:cubicBezTo>
                  <a:pt x="-627" y="700617"/>
                  <a:pt x="-97" y="399521"/>
                  <a:pt x="432" y="107950"/>
                </a:cubicBezTo>
                <a:close/>
              </a:path>
            </a:pathLst>
          </a:custGeom>
          <a:solidFill>
            <a:srgbClr val="0077A0">
              <a:alpha val="50000"/>
            </a:srgbClr>
          </a:solidFill>
          <a:ln>
            <a:noFill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dirty="0" smtClean="0">
              <a:noFill/>
            </a:endParaRPr>
          </a:p>
        </p:txBody>
      </p:sp>
      <p:sp>
        <p:nvSpPr>
          <p:cNvPr id="147" name="Esagono 73"/>
          <p:cNvSpPr/>
          <p:nvPr/>
        </p:nvSpPr>
        <p:spPr>
          <a:xfrm>
            <a:off x="5533436" y="2753179"/>
            <a:ext cx="830654" cy="677672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0077A0"/>
          </a:solidFill>
          <a:ln w="28575">
            <a:solidFill>
              <a:schemeClr val="bg1"/>
            </a:solidFill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8" name="Rectangle 147"/>
          <p:cNvSpPr/>
          <p:nvPr/>
        </p:nvSpPr>
        <p:spPr>
          <a:xfrm rot="3833847">
            <a:off x="6477854" y="2905462"/>
            <a:ext cx="122640" cy="402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it-IT" dirty="0" smtClean="0"/>
          </a:p>
        </p:txBody>
      </p:sp>
      <p:sp>
        <p:nvSpPr>
          <p:cNvPr id="149" name="Oval 148"/>
          <p:cNvSpPr/>
          <p:nvPr/>
        </p:nvSpPr>
        <p:spPr>
          <a:xfrm>
            <a:off x="6514197" y="3058171"/>
            <a:ext cx="72183" cy="6768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22225">
            <a:solidFill>
              <a:schemeClr val="bg1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it-IT" dirty="0" smtClean="0"/>
          </a:p>
        </p:txBody>
      </p:sp>
      <p:sp>
        <p:nvSpPr>
          <p:cNvPr id="150" name="Oval 149"/>
          <p:cNvSpPr/>
          <p:nvPr/>
        </p:nvSpPr>
        <p:spPr>
          <a:xfrm>
            <a:off x="5594699" y="3542206"/>
            <a:ext cx="72183" cy="6768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22225">
            <a:solidFill>
              <a:schemeClr val="bg1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it-IT" dirty="0" smtClean="0"/>
          </a:p>
        </p:txBody>
      </p:sp>
      <p:sp>
        <p:nvSpPr>
          <p:cNvPr id="151" name="Oval 150"/>
          <p:cNvSpPr/>
          <p:nvPr/>
        </p:nvSpPr>
        <p:spPr>
          <a:xfrm>
            <a:off x="6270902" y="3539991"/>
            <a:ext cx="72183" cy="6768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22225">
            <a:solidFill>
              <a:schemeClr val="bg1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it-IT" dirty="0" smtClean="0"/>
          </a:p>
        </p:txBody>
      </p:sp>
      <p:cxnSp>
        <p:nvCxnSpPr>
          <p:cNvPr id="152" name="Straight Connector 151"/>
          <p:cNvCxnSpPr>
            <a:stCxn id="139" idx="5"/>
            <a:endCxn id="149" idx="0"/>
          </p:cNvCxnSpPr>
          <p:nvPr/>
        </p:nvCxnSpPr>
        <p:spPr>
          <a:xfrm>
            <a:off x="6327582" y="2644788"/>
            <a:ext cx="222706" cy="413382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>
            <a:stCxn id="149" idx="4"/>
            <a:endCxn id="151" idx="7"/>
          </p:cNvCxnSpPr>
          <p:nvPr/>
        </p:nvCxnSpPr>
        <p:spPr>
          <a:xfrm flipH="1">
            <a:off x="6332514" y="3125859"/>
            <a:ext cx="217774" cy="424045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/>
          <p:cNvCxnSpPr>
            <a:stCxn id="150" idx="6"/>
            <a:endCxn id="151" idx="2"/>
          </p:cNvCxnSpPr>
          <p:nvPr/>
        </p:nvCxnSpPr>
        <p:spPr>
          <a:xfrm flipV="1">
            <a:off x="5666882" y="3573836"/>
            <a:ext cx="604021" cy="2215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>
            <a:endCxn id="150" idx="1"/>
          </p:cNvCxnSpPr>
          <p:nvPr/>
        </p:nvCxnSpPr>
        <p:spPr>
          <a:xfrm>
            <a:off x="5372103" y="3125859"/>
            <a:ext cx="233166" cy="42626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6" name="Oval 155"/>
          <p:cNvSpPr/>
          <p:nvPr/>
        </p:nvSpPr>
        <p:spPr>
          <a:xfrm>
            <a:off x="4401041" y="1627176"/>
            <a:ext cx="72183" cy="6768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22225">
            <a:solidFill>
              <a:schemeClr val="bg1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it-IT" dirty="0" smtClean="0"/>
          </a:p>
        </p:txBody>
      </p:sp>
      <p:grpSp>
        <p:nvGrpSpPr>
          <p:cNvPr id="157" name="Group 156"/>
          <p:cNvGrpSpPr/>
          <p:nvPr/>
        </p:nvGrpSpPr>
        <p:grpSpPr>
          <a:xfrm>
            <a:off x="4437132" y="1149159"/>
            <a:ext cx="1229750" cy="1029741"/>
            <a:chOff x="1774867" y="2139674"/>
            <a:chExt cx="1527332" cy="1363846"/>
          </a:xfrm>
        </p:grpSpPr>
        <p:sp>
          <p:nvSpPr>
            <p:cNvPr id="202" name="Pentagon 29"/>
            <p:cNvSpPr/>
            <p:nvPr/>
          </p:nvSpPr>
          <p:spPr>
            <a:xfrm>
              <a:off x="2767927" y="2313488"/>
              <a:ext cx="331063" cy="1009647"/>
            </a:xfrm>
            <a:custGeom>
              <a:avLst/>
              <a:gdLst>
                <a:gd name="connsiteX0" fmla="*/ 0 w 533939"/>
                <a:gd name="connsiteY0" fmla="*/ 0 h 1087438"/>
                <a:gd name="connsiteX1" fmla="*/ 266970 w 533939"/>
                <a:gd name="connsiteY1" fmla="*/ 0 h 1087438"/>
                <a:gd name="connsiteX2" fmla="*/ 533939 w 533939"/>
                <a:gd name="connsiteY2" fmla="*/ 543719 h 1087438"/>
                <a:gd name="connsiteX3" fmla="*/ 266970 w 533939"/>
                <a:gd name="connsiteY3" fmla="*/ 1087438 h 1087438"/>
                <a:gd name="connsiteX4" fmla="*/ 0 w 533939"/>
                <a:gd name="connsiteY4" fmla="*/ 1087438 h 1087438"/>
                <a:gd name="connsiteX5" fmla="*/ 0 w 533939"/>
                <a:gd name="connsiteY5" fmla="*/ 0 h 1087438"/>
                <a:gd name="connsiteX0" fmla="*/ 0 w 533939"/>
                <a:gd name="connsiteY0" fmla="*/ 0 h 1087438"/>
                <a:gd name="connsiteX1" fmla="*/ 266970 w 533939"/>
                <a:gd name="connsiteY1" fmla="*/ 0 h 1087438"/>
                <a:gd name="connsiteX2" fmla="*/ 533939 w 533939"/>
                <a:gd name="connsiteY2" fmla="*/ 543719 h 1087438"/>
                <a:gd name="connsiteX3" fmla="*/ 266970 w 533939"/>
                <a:gd name="connsiteY3" fmla="*/ 1087438 h 1087438"/>
                <a:gd name="connsiteX4" fmla="*/ 214312 w 533939"/>
                <a:gd name="connsiteY4" fmla="*/ 1084263 h 1087438"/>
                <a:gd name="connsiteX5" fmla="*/ 0 w 533939"/>
                <a:gd name="connsiteY5" fmla="*/ 0 h 1087438"/>
                <a:gd name="connsiteX0" fmla="*/ 0 w 356139"/>
                <a:gd name="connsiteY0" fmla="*/ 107950 h 1087438"/>
                <a:gd name="connsiteX1" fmla="*/ 89170 w 356139"/>
                <a:gd name="connsiteY1" fmla="*/ 0 h 1087438"/>
                <a:gd name="connsiteX2" fmla="*/ 356139 w 356139"/>
                <a:gd name="connsiteY2" fmla="*/ 543719 h 1087438"/>
                <a:gd name="connsiteX3" fmla="*/ 89170 w 356139"/>
                <a:gd name="connsiteY3" fmla="*/ 1087438 h 1087438"/>
                <a:gd name="connsiteX4" fmla="*/ 36512 w 356139"/>
                <a:gd name="connsiteY4" fmla="*/ 1084263 h 1087438"/>
                <a:gd name="connsiteX5" fmla="*/ 0 w 356139"/>
                <a:gd name="connsiteY5" fmla="*/ 107950 h 1087438"/>
                <a:gd name="connsiteX0" fmla="*/ 30163 w 386302"/>
                <a:gd name="connsiteY0" fmla="*/ 107950 h 1087438"/>
                <a:gd name="connsiteX1" fmla="*/ 119333 w 386302"/>
                <a:gd name="connsiteY1" fmla="*/ 0 h 1087438"/>
                <a:gd name="connsiteX2" fmla="*/ 386302 w 386302"/>
                <a:gd name="connsiteY2" fmla="*/ 543719 h 1087438"/>
                <a:gd name="connsiteX3" fmla="*/ 119333 w 386302"/>
                <a:gd name="connsiteY3" fmla="*/ 1087438 h 1087438"/>
                <a:gd name="connsiteX4" fmla="*/ 0 w 386302"/>
                <a:gd name="connsiteY4" fmla="*/ 941388 h 1087438"/>
                <a:gd name="connsiteX5" fmla="*/ 30163 w 386302"/>
                <a:gd name="connsiteY5" fmla="*/ 107950 h 1087438"/>
                <a:gd name="connsiteX0" fmla="*/ 0 w 356139"/>
                <a:gd name="connsiteY0" fmla="*/ 107950 h 1087438"/>
                <a:gd name="connsiteX1" fmla="*/ 89170 w 356139"/>
                <a:gd name="connsiteY1" fmla="*/ 0 h 1087438"/>
                <a:gd name="connsiteX2" fmla="*/ 356139 w 356139"/>
                <a:gd name="connsiteY2" fmla="*/ 543719 h 1087438"/>
                <a:gd name="connsiteX3" fmla="*/ 89170 w 356139"/>
                <a:gd name="connsiteY3" fmla="*/ 1087438 h 1087438"/>
                <a:gd name="connsiteX4" fmla="*/ 1587 w 356139"/>
                <a:gd name="connsiteY4" fmla="*/ 982663 h 1087438"/>
                <a:gd name="connsiteX5" fmla="*/ 0 w 356139"/>
                <a:gd name="connsiteY5" fmla="*/ 107950 h 1087438"/>
                <a:gd name="connsiteX0" fmla="*/ 0 w 356139"/>
                <a:gd name="connsiteY0" fmla="*/ 107950 h 1087438"/>
                <a:gd name="connsiteX1" fmla="*/ 89170 w 356139"/>
                <a:gd name="connsiteY1" fmla="*/ 0 h 1087438"/>
                <a:gd name="connsiteX2" fmla="*/ 356139 w 356139"/>
                <a:gd name="connsiteY2" fmla="*/ 543719 h 1087438"/>
                <a:gd name="connsiteX3" fmla="*/ 89170 w 356139"/>
                <a:gd name="connsiteY3" fmla="*/ 1087438 h 1087438"/>
                <a:gd name="connsiteX4" fmla="*/ 1587 w 356139"/>
                <a:gd name="connsiteY4" fmla="*/ 982663 h 1087438"/>
                <a:gd name="connsiteX5" fmla="*/ 0 w 356139"/>
                <a:gd name="connsiteY5" fmla="*/ 107950 h 1087438"/>
                <a:gd name="connsiteX0" fmla="*/ 1588 w 357727"/>
                <a:gd name="connsiteY0" fmla="*/ 107950 h 1087438"/>
                <a:gd name="connsiteX1" fmla="*/ 90758 w 357727"/>
                <a:gd name="connsiteY1" fmla="*/ 0 h 1087438"/>
                <a:gd name="connsiteX2" fmla="*/ 357727 w 357727"/>
                <a:gd name="connsiteY2" fmla="*/ 543719 h 1087438"/>
                <a:gd name="connsiteX3" fmla="*/ 90758 w 357727"/>
                <a:gd name="connsiteY3" fmla="*/ 1087438 h 1087438"/>
                <a:gd name="connsiteX4" fmla="*/ 0 w 357727"/>
                <a:gd name="connsiteY4" fmla="*/ 982663 h 1087438"/>
                <a:gd name="connsiteX5" fmla="*/ 1588 w 357727"/>
                <a:gd name="connsiteY5" fmla="*/ 107950 h 1087438"/>
                <a:gd name="connsiteX0" fmla="*/ 46 w 356185"/>
                <a:gd name="connsiteY0" fmla="*/ 107950 h 1087438"/>
                <a:gd name="connsiteX1" fmla="*/ 89216 w 356185"/>
                <a:gd name="connsiteY1" fmla="*/ 0 h 1087438"/>
                <a:gd name="connsiteX2" fmla="*/ 356185 w 356185"/>
                <a:gd name="connsiteY2" fmla="*/ 543719 h 1087438"/>
                <a:gd name="connsiteX3" fmla="*/ 89216 w 356185"/>
                <a:gd name="connsiteY3" fmla="*/ 1087438 h 1087438"/>
                <a:gd name="connsiteX4" fmla="*/ 3220 w 356185"/>
                <a:gd name="connsiteY4" fmla="*/ 984250 h 1087438"/>
                <a:gd name="connsiteX5" fmla="*/ 46 w 356185"/>
                <a:gd name="connsiteY5" fmla="*/ 107950 h 1087438"/>
                <a:gd name="connsiteX0" fmla="*/ 46 w 356185"/>
                <a:gd name="connsiteY0" fmla="*/ 107950 h 1087438"/>
                <a:gd name="connsiteX1" fmla="*/ 89216 w 356185"/>
                <a:gd name="connsiteY1" fmla="*/ 0 h 1087438"/>
                <a:gd name="connsiteX2" fmla="*/ 356185 w 356185"/>
                <a:gd name="connsiteY2" fmla="*/ 543719 h 1087438"/>
                <a:gd name="connsiteX3" fmla="*/ 89216 w 356185"/>
                <a:gd name="connsiteY3" fmla="*/ 1087438 h 1087438"/>
                <a:gd name="connsiteX4" fmla="*/ 3220 w 356185"/>
                <a:gd name="connsiteY4" fmla="*/ 984250 h 1087438"/>
                <a:gd name="connsiteX5" fmla="*/ 46 w 356185"/>
                <a:gd name="connsiteY5" fmla="*/ 107950 h 1087438"/>
                <a:gd name="connsiteX0" fmla="*/ 70 w 356209"/>
                <a:gd name="connsiteY0" fmla="*/ 107950 h 1087438"/>
                <a:gd name="connsiteX1" fmla="*/ 89240 w 356209"/>
                <a:gd name="connsiteY1" fmla="*/ 0 h 1087438"/>
                <a:gd name="connsiteX2" fmla="*/ 356209 w 356209"/>
                <a:gd name="connsiteY2" fmla="*/ 543719 h 1087438"/>
                <a:gd name="connsiteX3" fmla="*/ 89240 w 356209"/>
                <a:gd name="connsiteY3" fmla="*/ 1087438 h 1087438"/>
                <a:gd name="connsiteX4" fmla="*/ 1657 w 356209"/>
                <a:gd name="connsiteY4" fmla="*/ 984250 h 1087438"/>
                <a:gd name="connsiteX5" fmla="*/ 70 w 356209"/>
                <a:gd name="connsiteY5" fmla="*/ 107950 h 1087438"/>
                <a:gd name="connsiteX0" fmla="*/ 432 w 356571"/>
                <a:gd name="connsiteY0" fmla="*/ 107950 h 1087438"/>
                <a:gd name="connsiteX1" fmla="*/ 89602 w 356571"/>
                <a:gd name="connsiteY1" fmla="*/ 0 h 1087438"/>
                <a:gd name="connsiteX2" fmla="*/ 356571 w 356571"/>
                <a:gd name="connsiteY2" fmla="*/ 543719 h 1087438"/>
                <a:gd name="connsiteX3" fmla="*/ 89602 w 356571"/>
                <a:gd name="connsiteY3" fmla="*/ 1087438 h 1087438"/>
                <a:gd name="connsiteX4" fmla="*/ 2019 w 356571"/>
                <a:gd name="connsiteY4" fmla="*/ 984250 h 1087438"/>
                <a:gd name="connsiteX5" fmla="*/ 432 w 356571"/>
                <a:gd name="connsiteY5" fmla="*/ 107950 h 1087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6571" h="1087438">
                  <a:moveTo>
                    <a:pt x="432" y="107950"/>
                  </a:moveTo>
                  <a:lnTo>
                    <a:pt x="89602" y="0"/>
                  </a:lnTo>
                  <a:lnTo>
                    <a:pt x="356571" y="543719"/>
                  </a:lnTo>
                  <a:lnTo>
                    <a:pt x="89602" y="1087438"/>
                  </a:lnTo>
                  <a:lnTo>
                    <a:pt x="2019" y="984250"/>
                  </a:lnTo>
                  <a:cubicBezTo>
                    <a:pt x="-627" y="700617"/>
                    <a:pt x="-97" y="399521"/>
                    <a:pt x="432" y="107950"/>
                  </a:cubicBezTo>
                  <a:close/>
                </a:path>
              </a:pathLst>
            </a:custGeom>
            <a:solidFill>
              <a:srgbClr val="002C77">
                <a:alpha val="50000"/>
              </a:srgbClr>
            </a:solidFill>
            <a:ln>
              <a:noFill/>
            </a:ln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t-IT" dirty="0" smtClean="0">
                <a:noFill/>
              </a:endParaRPr>
            </a:p>
          </p:txBody>
        </p:sp>
        <p:sp>
          <p:nvSpPr>
            <p:cNvPr id="203" name="Esagono 73"/>
            <p:cNvSpPr/>
            <p:nvPr/>
          </p:nvSpPr>
          <p:spPr>
            <a:xfrm>
              <a:off x="1992546" y="2368837"/>
              <a:ext cx="1031663" cy="89754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002C7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4" name="Oval 203"/>
            <p:cNvSpPr/>
            <p:nvPr/>
          </p:nvSpPr>
          <p:spPr>
            <a:xfrm>
              <a:off x="2051326" y="2139674"/>
              <a:ext cx="89650" cy="89650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2225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endParaRPr lang="it-IT" dirty="0" smtClean="0"/>
            </a:p>
          </p:txBody>
        </p:sp>
        <p:sp>
          <p:nvSpPr>
            <p:cNvPr id="205" name="Oval 204"/>
            <p:cNvSpPr/>
            <p:nvPr/>
          </p:nvSpPr>
          <p:spPr>
            <a:xfrm>
              <a:off x="2868802" y="2139676"/>
              <a:ext cx="89650" cy="89650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2225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endParaRPr lang="it-IT" dirty="0" smtClean="0"/>
            </a:p>
          </p:txBody>
        </p:sp>
        <p:sp>
          <p:nvSpPr>
            <p:cNvPr id="206" name="Oval 205"/>
            <p:cNvSpPr/>
            <p:nvPr/>
          </p:nvSpPr>
          <p:spPr>
            <a:xfrm>
              <a:off x="3212549" y="2772786"/>
              <a:ext cx="89650" cy="89650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2225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endParaRPr lang="it-IT" dirty="0" smtClean="0"/>
            </a:p>
          </p:txBody>
        </p:sp>
        <p:sp>
          <p:nvSpPr>
            <p:cNvPr id="207" name="Oval 206"/>
            <p:cNvSpPr/>
            <p:nvPr/>
          </p:nvSpPr>
          <p:spPr>
            <a:xfrm>
              <a:off x="2051326" y="3413870"/>
              <a:ext cx="89650" cy="89650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2225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endParaRPr lang="it-IT" dirty="0" smtClean="0"/>
            </a:p>
          </p:txBody>
        </p:sp>
        <p:sp>
          <p:nvSpPr>
            <p:cNvPr id="208" name="Oval 207"/>
            <p:cNvSpPr/>
            <p:nvPr/>
          </p:nvSpPr>
          <p:spPr>
            <a:xfrm>
              <a:off x="2868802" y="3410935"/>
              <a:ext cx="89650" cy="89650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2225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endParaRPr lang="it-IT" dirty="0" smtClean="0"/>
            </a:p>
          </p:txBody>
        </p:sp>
        <p:cxnSp>
          <p:nvCxnSpPr>
            <p:cNvPr id="209" name="Straight Connector 208"/>
            <p:cNvCxnSpPr>
              <a:stCxn id="204" idx="6"/>
              <a:endCxn id="205" idx="2"/>
            </p:cNvCxnSpPr>
            <p:nvPr/>
          </p:nvCxnSpPr>
          <p:spPr>
            <a:xfrm>
              <a:off x="2140977" y="2184499"/>
              <a:ext cx="727825" cy="0"/>
            </a:xfrm>
            <a:prstGeom prst="line">
              <a:avLst/>
            </a:prstGeom>
            <a:ln w="3175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>
              <a:stCxn id="205" idx="5"/>
              <a:endCxn id="206" idx="0"/>
            </p:cNvCxnSpPr>
            <p:nvPr/>
          </p:nvCxnSpPr>
          <p:spPr>
            <a:xfrm>
              <a:off x="2945324" y="2216195"/>
              <a:ext cx="312051" cy="556590"/>
            </a:xfrm>
            <a:prstGeom prst="line">
              <a:avLst/>
            </a:prstGeom>
            <a:ln w="3175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>
              <a:stCxn id="206" idx="4"/>
              <a:endCxn id="208" idx="7"/>
            </p:cNvCxnSpPr>
            <p:nvPr/>
          </p:nvCxnSpPr>
          <p:spPr>
            <a:xfrm flipH="1">
              <a:off x="2945323" y="2862435"/>
              <a:ext cx="312051" cy="561629"/>
            </a:xfrm>
            <a:prstGeom prst="line">
              <a:avLst/>
            </a:prstGeom>
            <a:ln w="3175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>
              <a:stCxn id="204" idx="3"/>
              <a:endCxn id="156" idx="0"/>
            </p:cNvCxnSpPr>
            <p:nvPr/>
          </p:nvCxnSpPr>
          <p:spPr>
            <a:xfrm flipH="1">
              <a:off x="1774867" y="2216195"/>
              <a:ext cx="289589" cy="556590"/>
            </a:xfrm>
            <a:prstGeom prst="line">
              <a:avLst/>
            </a:prstGeom>
            <a:ln w="3175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>
              <a:stCxn id="207" idx="6"/>
              <a:endCxn id="208" idx="2"/>
            </p:cNvCxnSpPr>
            <p:nvPr/>
          </p:nvCxnSpPr>
          <p:spPr>
            <a:xfrm flipV="1">
              <a:off x="2140977" y="3455761"/>
              <a:ext cx="727825" cy="2934"/>
            </a:xfrm>
            <a:prstGeom prst="line">
              <a:avLst/>
            </a:prstGeom>
            <a:ln w="3175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>
              <a:stCxn id="156" idx="4"/>
              <a:endCxn id="207" idx="1"/>
            </p:cNvCxnSpPr>
            <p:nvPr/>
          </p:nvCxnSpPr>
          <p:spPr>
            <a:xfrm>
              <a:off x="1774867" y="2862435"/>
              <a:ext cx="289589" cy="564563"/>
            </a:xfrm>
            <a:prstGeom prst="line">
              <a:avLst/>
            </a:prstGeom>
            <a:ln w="3175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8" name="Straight Connector 157"/>
          <p:cNvCxnSpPr>
            <a:endCxn id="160" idx="0"/>
          </p:cNvCxnSpPr>
          <p:nvPr/>
        </p:nvCxnSpPr>
        <p:spPr>
          <a:xfrm>
            <a:off x="6841598" y="1758411"/>
            <a:ext cx="0" cy="359323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headEnd type="oval" w="sm" len="sm"/>
            <a:tailEnd type="none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Connector 158"/>
          <p:cNvCxnSpPr>
            <a:stCxn id="160" idx="2"/>
            <a:endCxn id="137" idx="6"/>
          </p:cNvCxnSpPr>
          <p:nvPr/>
        </p:nvCxnSpPr>
        <p:spPr>
          <a:xfrm flipH="1" flipV="1">
            <a:off x="6575449" y="2139038"/>
            <a:ext cx="242059" cy="1288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0" name="Oval 159"/>
          <p:cNvSpPr/>
          <p:nvPr/>
        </p:nvSpPr>
        <p:spPr>
          <a:xfrm>
            <a:off x="6817508" y="2117733"/>
            <a:ext cx="48182" cy="4518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it-IT" dirty="0" smtClean="0"/>
          </a:p>
        </p:txBody>
      </p:sp>
      <p:cxnSp>
        <p:nvCxnSpPr>
          <p:cNvPr id="161" name="Straight Connector 160"/>
          <p:cNvCxnSpPr>
            <a:endCxn id="163" idx="0"/>
          </p:cNvCxnSpPr>
          <p:nvPr/>
        </p:nvCxnSpPr>
        <p:spPr>
          <a:xfrm>
            <a:off x="6840733" y="2698335"/>
            <a:ext cx="865" cy="372378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headEnd type="oval" w="sm" len="sm"/>
            <a:tailEnd type="none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/>
          <p:cNvCxnSpPr>
            <a:stCxn id="163" idx="2"/>
            <a:endCxn id="149" idx="6"/>
          </p:cNvCxnSpPr>
          <p:nvPr/>
        </p:nvCxnSpPr>
        <p:spPr>
          <a:xfrm flipH="1" flipV="1">
            <a:off x="6586380" y="3092015"/>
            <a:ext cx="231127" cy="1288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3" name="Oval 162"/>
          <p:cNvSpPr/>
          <p:nvPr/>
        </p:nvSpPr>
        <p:spPr>
          <a:xfrm>
            <a:off x="6817508" y="3070713"/>
            <a:ext cx="48182" cy="4518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it-IT" dirty="0" smtClean="0"/>
          </a:p>
        </p:txBody>
      </p:sp>
      <p:cxnSp>
        <p:nvCxnSpPr>
          <p:cNvPr id="164" name="Straight Connector 163"/>
          <p:cNvCxnSpPr>
            <a:stCxn id="166" idx="4"/>
          </p:cNvCxnSpPr>
          <p:nvPr/>
        </p:nvCxnSpPr>
        <p:spPr>
          <a:xfrm flipV="1">
            <a:off x="4134890" y="1271179"/>
            <a:ext cx="0" cy="365963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headEnd type="none" w="sm" len="sm"/>
            <a:tailEnd type="oval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/>
          <p:cNvCxnSpPr>
            <a:stCxn id="166" idx="2"/>
          </p:cNvCxnSpPr>
          <p:nvPr/>
        </p:nvCxnSpPr>
        <p:spPr>
          <a:xfrm rot="10800000" flipH="1" flipV="1">
            <a:off x="4158979" y="1659733"/>
            <a:ext cx="242059" cy="1288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6" name="Oval 165"/>
          <p:cNvSpPr/>
          <p:nvPr/>
        </p:nvSpPr>
        <p:spPr>
          <a:xfrm rot="10800000">
            <a:off x="4110799" y="1637141"/>
            <a:ext cx="48182" cy="4518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it-IT" dirty="0" smtClean="0"/>
          </a:p>
        </p:txBody>
      </p:sp>
      <p:cxnSp>
        <p:nvCxnSpPr>
          <p:cNvPr id="167" name="Straight Connector 166"/>
          <p:cNvCxnSpPr>
            <a:stCxn id="169" idx="4"/>
          </p:cNvCxnSpPr>
          <p:nvPr/>
        </p:nvCxnSpPr>
        <p:spPr>
          <a:xfrm flipV="1">
            <a:off x="4134890" y="2225045"/>
            <a:ext cx="0" cy="368075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headEnd type="none" w="sm" len="sm"/>
            <a:tailEnd type="oval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8" name="Straight Connector 167"/>
          <p:cNvCxnSpPr>
            <a:stCxn id="169" idx="2"/>
          </p:cNvCxnSpPr>
          <p:nvPr/>
        </p:nvCxnSpPr>
        <p:spPr>
          <a:xfrm rot="10800000" flipH="1" flipV="1">
            <a:off x="4158979" y="2615711"/>
            <a:ext cx="242059" cy="1288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Oval 168"/>
          <p:cNvSpPr/>
          <p:nvPr/>
        </p:nvSpPr>
        <p:spPr>
          <a:xfrm rot="10800000">
            <a:off x="4110799" y="2593122"/>
            <a:ext cx="48182" cy="4518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it-IT" dirty="0" smtClean="0"/>
          </a:p>
        </p:txBody>
      </p:sp>
      <p:sp>
        <p:nvSpPr>
          <p:cNvPr id="170" name="TextBox 169"/>
          <p:cNvSpPr txBox="1"/>
          <p:nvPr/>
        </p:nvSpPr>
        <p:spPr>
          <a:xfrm>
            <a:off x="4160452" y="1204714"/>
            <a:ext cx="231362" cy="46862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it-IT" sz="3600" dirty="0" smtClean="0">
                <a:solidFill>
                  <a:srgbClr val="002C77"/>
                </a:solidFill>
              </a:rPr>
              <a:t>1</a:t>
            </a:r>
            <a:endParaRPr lang="it-IT" sz="3600" dirty="0">
              <a:solidFill>
                <a:srgbClr val="002C77"/>
              </a:solidFill>
            </a:endParaRPr>
          </a:p>
        </p:txBody>
      </p:sp>
      <p:sp>
        <p:nvSpPr>
          <p:cNvPr id="171" name="TextBox 170"/>
          <p:cNvSpPr txBox="1"/>
          <p:nvPr/>
        </p:nvSpPr>
        <p:spPr>
          <a:xfrm>
            <a:off x="6564413" y="1682651"/>
            <a:ext cx="234038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it-IT" sz="3600" dirty="0" smtClean="0">
                <a:solidFill>
                  <a:srgbClr val="009DE0"/>
                </a:solidFill>
              </a:rPr>
              <a:t>2</a:t>
            </a:r>
            <a:endParaRPr lang="it-IT" sz="3600" dirty="0">
              <a:solidFill>
                <a:srgbClr val="009DE0"/>
              </a:solidFill>
            </a:endParaRPr>
          </a:p>
        </p:txBody>
      </p:sp>
      <p:sp>
        <p:nvSpPr>
          <p:cNvPr id="172" name="TextBox 171"/>
          <p:cNvSpPr txBox="1"/>
          <p:nvPr/>
        </p:nvSpPr>
        <p:spPr>
          <a:xfrm>
            <a:off x="4183956" y="2159405"/>
            <a:ext cx="231362" cy="46862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it-IT" sz="3600" dirty="0" smtClean="0">
                <a:solidFill>
                  <a:srgbClr val="00968F"/>
                </a:solidFill>
              </a:rPr>
              <a:t>3</a:t>
            </a:r>
            <a:endParaRPr lang="it-IT" sz="3600" dirty="0">
              <a:solidFill>
                <a:srgbClr val="00968F"/>
              </a:solidFill>
            </a:endParaRPr>
          </a:p>
        </p:txBody>
      </p:sp>
      <p:sp>
        <p:nvSpPr>
          <p:cNvPr id="173" name="TextBox 172"/>
          <p:cNvSpPr txBox="1"/>
          <p:nvPr/>
        </p:nvSpPr>
        <p:spPr>
          <a:xfrm>
            <a:off x="6577738" y="2633771"/>
            <a:ext cx="231362" cy="46862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it-IT" sz="3600" dirty="0" smtClean="0">
                <a:solidFill>
                  <a:srgbClr val="0077A0"/>
                </a:solidFill>
              </a:rPr>
              <a:t>4</a:t>
            </a:r>
            <a:endParaRPr lang="it-IT" sz="3600" dirty="0">
              <a:solidFill>
                <a:srgbClr val="0077A0"/>
              </a:solidFill>
            </a:endParaRPr>
          </a:p>
        </p:txBody>
      </p:sp>
      <p:grpSp>
        <p:nvGrpSpPr>
          <p:cNvPr id="174" name="Group 173"/>
          <p:cNvGrpSpPr/>
          <p:nvPr/>
        </p:nvGrpSpPr>
        <p:grpSpPr>
          <a:xfrm>
            <a:off x="4399699" y="3124967"/>
            <a:ext cx="1210683" cy="974020"/>
            <a:chOff x="1730042" y="2213475"/>
            <a:chExt cx="1503651" cy="1290046"/>
          </a:xfrm>
        </p:grpSpPr>
        <p:sp>
          <p:nvSpPr>
            <p:cNvPr id="192" name="Oval 191"/>
            <p:cNvSpPr/>
            <p:nvPr/>
          </p:nvSpPr>
          <p:spPr>
            <a:xfrm>
              <a:off x="1730042" y="2772785"/>
              <a:ext cx="89650" cy="89650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22225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endParaRPr lang="it-IT" dirty="0" smtClean="0"/>
            </a:p>
          </p:txBody>
        </p:sp>
        <p:grpSp>
          <p:nvGrpSpPr>
            <p:cNvPr id="193" name="Group 192"/>
            <p:cNvGrpSpPr/>
            <p:nvPr/>
          </p:nvGrpSpPr>
          <p:grpSpPr>
            <a:xfrm>
              <a:off x="1774867" y="2213475"/>
              <a:ext cx="1458826" cy="1290046"/>
              <a:chOff x="1774867" y="2213475"/>
              <a:chExt cx="1458826" cy="1290046"/>
            </a:xfrm>
          </p:grpSpPr>
          <p:sp>
            <p:nvSpPr>
              <p:cNvPr id="194" name="Pentagon 29"/>
              <p:cNvSpPr/>
              <p:nvPr/>
            </p:nvSpPr>
            <p:spPr>
              <a:xfrm>
                <a:off x="2767927" y="2313488"/>
                <a:ext cx="331063" cy="1009647"/>
              </a:xfrm>
              <a:custGeom>
                <a:avLst/>
                <a:gdLst>
                  <a:gd name="connsiteX0" fmla="*/ 0 w 533939"/>
                  <a:gd name="connsiteY0" fmla="*/ 0 h 1087438"/>
                  <a:gd name="connsiteX1" fmla="*/ 266970 w 533939"/>
                  <a:gd name="connsiteY1" fmla="*/ 0 h 1087438"/>
                  <a:gd name="connsiteX2" fmla="*/ 533939 w 533939"/>
                  <a:gd name="connsiteY2" fmla="*/ 543719 h 1087438"/>
                  <a:gd name="connsiteX3" fmla="*/ 266970 w 533939"/>
                  <a:gd name="connsiteY3" fmla="*/ 1087438 h 1087438"/>
                  <a:gd name="connsiteX4" fmla="*/ 0 w 533939"/>
                  <a:gd name="connsiteY4" fmla="*/ 1087438 h 1087438"/>
                  <a:gd name="connsiteX5" fmla="*/ 0 w 533939"/>
                  <a:gd name="connsiteY5" fmla="*/ 0 h 1087438"/>
                  <a:gd name="connsiteX0" fmla="*/ 0 w 533939"/>
                  <a:gd name="connsiteY0" fmla="*/ 0 h 1087438"/>
                  <a:gd name="connsiteX1" fmla="*/ 266970 w 533939"/>
                  <a:gd name="connsiteY1" fmla="*/ 0 h 1087438"/>
                  <a:gd name="connsiteX2" fmla="*/ 533939 w 533939"/>
                  <a:gd name="connsiteY2" fmla="*/ 543719 h 1087438"/>
                  <a:gd name="connsiteX3" fmla="*/ 266970 w 533939"/>
                  <a:gd name="connsiteY3" fmla="*/ 1087438 h 1087438"/>
                  <a:gd name="connsiteX4" fmla="*/ 214312 w 533939"/>
                  <a:gd name="connsiteY4" fmla="*/ 1084263 h 1087438"/>
                  <a:gd name="connsiteX5" fmla="*/ 0 w 533939"/>
                  <a:gd name="connsiteY5" fmla="*/ 0 h 1087438"/>
                  <a:gd name="connsiteX0" fmla="*/ 0 w 356139"/>
                  <a:gd name="connsiteY0" fmla="*/ 107950 h 1087438"/>
                  <a:gd name="connsiteX1" fmla="*/ 89170 w 356139"/>
                  <a:gd name="connsiteY1" fmla="*/ 0 h 1087438"/>
                  <a:gd name="connsiteX2" fmla="*/ 356139 w 356139"/>
                  <a:gd name="connsiteY2" fmla="*/ 543719 h 1087438"/>
                  <a:gd name="connsiteX3" fmla="*/ 89170 w 356139"/>
                  <a:gd name="connsiteY3" fmla="*/ 1087438 h 1087438"/>
                  <a:gd name="connsiteX4" fmla="*/ 36512 w 356139"/>
                  <a:gd name="connsiteY4" fmla="*/ 1084263 h 1087438"/>
                  <a:gd name="connsiteX5" fmla="*/ 0 w 356139"/>
                  <a:gd name="connsiteY5" fmla="*/ 107950 h 1087438"/>
                  <a:gd name="connsiteX0" fmla="*/ 30163 w 386302"/>
                  <a:gd name="connsiteY0" fmla="*/ 107950 h 1087438"/>
                  <a:gd name="connsiteX1" fmla="*/ 119333 w 386302"/>
                  <a:gd name="connsiteY1" fmla="*/ 0 h 1087438"/>
                  <a:gd name="connsiteX2" fmla="*/ 386302 w 386302"/>
                  <a:gd name="connsiteY2" fmla="*/ 543719 h 1087438"/>
                  <a:gd name="connsiteX3" fmla="*/ 119333 w 386302"/>
                  <a:gd name="connsiteY3" fmla="*/ 1087438 h 1087438"/>
                  <a:gd name="connsiteX4" fmla="*/ 0 w 386302"/>
                  <a:gd name="connsiteY4" fmla="*/ 941388 h 1087438"/>
                  <a:gd name="connsiteX5" fmla="*/ 30163 w 386302"/>
                  <a:gd name="connsiteY5" fmla="*/ 107950 h 1087438"/>
                  <a:gd name="connsiteX0" fmla="*/ 0 w 356139"/>
                  <a:gd name="connsiteY0" fmla="*/ 107950 h 1087438"/>
                  <a:gd name="connsiteX1" fmla="*/ 89170 w 356139"/>
                  <a:gd name="connsiteY1" fmla="*/ 0 h 1087438"/>
                  <a:gd name="connsiteX2" fmla="*/ 356139 w 356139"/>
                  <a:gd name="connsiteY2" fmla="*/ 543719 h 1087438"/>
                  <a:gd name="connsiteX3" fmla="*/ 89170 w 356139"/>
                  <a:gd name="connsiteY3" fmla="*/ 1087438 h 1087438"/>
                  <a:gd name="connsiteX4" fmla="*/ 1587 w 356139"/>
                  <a:gd name="connsiteY4" fmla="*/ 982663 h 1087438"/>
                  <a:gd name="connsiteX5" fmla="*/ 0 w 356139"/>
                  <a:gd name="connsiteY5" fmla="*/ 107950 h 1087438"/>
                  <a:gd name="connsiteX0" fmla="*/ 0 w 356139"/>
                  <a:gd name="connsiteY0" fmla="*/ 107950 h 1087438"/>
                  <a:gd name="connsiteX1" fmla="*/ 89170 w 356139"/>
                  <a:gd name="connsiteY1" fmla="*/ 0 h 1087438"/>
                  <a:gd name="connsiteX2" fmla="*/ 356139 w 356139"/>
                  <a:gd name="connsiteY2" fmla="*/ 543719 h 1087438"/>
                  <a:gd name="connsiteX3" fmla="*/ 89170 w 356139"/>
                  <a:gd name="connsiteY3" fmla="*/ 1087438 h 1087438"/>
                  <a:gd name="connsiteX4" fmla="*/ 1587 w 356139"/>
                  <a:gd name="connsiteY4" fmla="*/ 982663 h 1087438"/>
                  <a:gd name="connsiteX5" fmla="*/ 0 w 356139"/>
                  <a:gd name="connsiteY5" fmla="*/ 107950 h 1087438"/>
                  <a:gd name="connsiteX0" fmla="*/ 1588 w 357727"/>
                  <a:gd name="connsiteY0" fmla="*/ 107950 h 1087438"/>
                  <a:gd name="connsiteX1" fmla="*/ 90758 w 357727"/>
                  <a:gd name="connsiteY1" fmla="*/ 0 h 1087438"/>
                  <a:gd name="connsiteX2" fmla="*/ 357727 w 357727"/>
                  <a:gd name="connsiteY2" fmla="*/ 543719 h 1087438"/>
                  <a:gd name="connsiteX3" fmla="*/ 90758 w 357727"/>
                  <a:gd name="connsiteY3" fmla="*/ 1087438 h 1087438"/>
                  <a:gd name="connsiteX4" fmla="*/ 0 w 357727"/>
                  <a:gd name="connsiteY4" fmla="*/ 982663 h 1087438"/>
                  <a:gd name="connsiteX5" fmla="*/ 1588 w 357727"/>
                  <a:gd name="connsiteY5" fmla="*/ 107950 h 1087438"/>
                  <a:gd name="connsiteX0" fmla="*/ 46 w 356185"/>
                  <a:gd name="connsiteY0" fmla="*/ 107950 h 1087438"/>
                  <a:gd name="connsiteX1" fmla="*/ 89216 w 356185"/>
                  <a:gd name="connsiteY1" fmla="*/ 0 h 1087438"/>
                  <a:gd name="connsiteX2" fmla="*/ 356185 w 356185"/>
                  <a:gd name="connsiteY2" fmla="*/ 543719 h 1087438"/>
                  <a:gd name="connsiteX3" fmla="*/ 89216 w 356185"/>
                  <a:gd name="connsiteY3" fmla="*/ 1087438 h 1087438"/>
                  <a:gd name="connsiteX4" fmla="*/ 3220 w 356185"/>
                  <a:gd name="connsiteY4" fmla="*/ 984250 h 1087438"/>
                  <a:gd name="connsiteX5" fmla="*/ 46 w 356185"/>
                  <a:gd name="connsiteY5" fmla="*/ 107950 h 1087438"/>
                  <a:gd name="connsiteX0" fmla="*/ 46 w 356185"/>
                  <a:gd name="connsiteY0" fmla="*/ 107950 h 1087438"/>
                  <a:gd name="connsiteX1" fmla="*/ 89216 w 356185"/>
                  <a:gd name="connsiteY1" fmla="*/ 0 h 1087438"/>
                  <a:gd name="connsiteX2" fmla="*/ 356185 w 356185"/>
                  <a:gd name="connsiteY2" fmla="*/ 543719 h 1087438"/>
                  <a:gd name="connsiteX3" fmla="*/ 89216 w 356185"/>
                  <a:gd name="connsiteY3" fmla="*/ 1087438 h 1087438"/>
                  <a:gd name="connsiteX4" fmla="*/ 3220 w 356185"/>
                  <a:gd name="connsiteY4" fmla="*/ 984250 h 1087438"/>
                  <a:gd name="connsiteX5" fmla="*/ 46 w 356185"/>
                  <a:gd name="connsiteY5" fmla="*/ 107950 h 1087438"/>
                  <a:gd name="connsiteX0" fmla="*/ 70 w 356209"/>
                  <a:gd name="connsiteY0" fmla="*/ 107950 h 1087438"/>
                  <a:gd name="connsiteX1" fmla="*/ 89240 w 356209"/>
                  <a:gd name="connsiteY1" fmla="*/ 0 h 1087438"/>
                  <a:gd name="connsiteX2" fmla="*/ 356209 w 356209"/>
                  <a:gd name="connsiteY2" fmla="*/ 543719 h 1087438"/>
                  <a:gd name="connsiteX3" fmla="*/ 89240 w 356209"/>
                  <a:gd name="connsiteY3" fmla="*/ 1087438 h 1087438"/>
                  <a:gd name="connsiteX4" fmla="*/ 1657 w 356209"/>
                  <a:gd name="connsiteY4" fmla="*/ 984250 h 1087438"/>
                  <a:gd name="connsiteX5" fmla="*/ 70 w 356209"/>
                  <a:gd name="connsiteY5" fmla="*/ 107950 h 1087438"/>
                  <a:gd name="connsiteX0" fmla="*/ 432 w 356571"/>
                  <a:gd name="connsiteY0" fmla="*/ 107950 h 1087438"/>
                  <a:gd name="connsiteX1" fmla="*/ 89602 w 356571"/>
                  <a:gd name="connsiteY1" fmla="*/ 0 h 1087438"/>
                  <a:gd name="connsiteX2" fmla="*/ 356571 w 356571"/>
                  <a:gd name="connsiteY2" fmla="*/ 543719 h 1087438"/>
                  <a:gd name="connsiteX3" fmla="*/ 89602 w 356571"/>
                  <a:gd name="connsiteY3" fmla="*/ 1087438 h 1087438"/>
                  <a:gd name="connsiteX4" fmla="*/ 2019 w 356571"/>
                  <a:gd name="connsiteY4" fmla="*/ 984250 h 1087438"/>
                  <a:gd name="connsiteX5" fmla="*/ 432 w 356571"/>
                  <a:gd name="connsiteY5" fmla="*/ 107950 h 10874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56571" h="1087438">
                    <a:moveTo>
                      <a:pt x="432" y="107950"/>
                    </a:moveTo>
                    <a:lnTo>
                      <a:pt x="89602" y="0"/>
                    </a:lnTo>
                    <a:lnTo>
                      <a:pt x="356571" y="543719"/>
                    </a:lnTo>
                    <a:lnTo>
                      <a:pt x="89602" y="1087438"/>
                    </a:lnTo>
                    <a:lnTo>
                      <a:pt x="2019" y="984250"/>
                    </a:lnTo>
                    <a:cubicBezTo>
                      <a:pt x="-627" y="700617"/>
                      <a:pt x="-97" y="399521"/>
                      <a:pt x="432" y="107950"/>
                    </a:cubicBezTo>
                    <a:close/>
                  </a:path>
                </a:pathLst>
              </a:custGeom>
              <a:solidFill>
                <a:srgbClr val="8096B2">
                  <a:alpha val="50000"/>
                </a:srgbClr>
              </a:solidFill>
              <a:ln>
                <a:noFill/>
              </a:ln>
            </p:spPr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it-IT" dirty="0" smtClean="0">
                  <a:noFill/>
                </a:endParaRPr>
              </a:p>
            </p:txBody>
          </p:sp>
          <p:sp>
            <p:nvSpPr>
              <p:cNvPr id="195" name="Esagono 73"/>
              <p:cNvSpPr/>
              <p:nvPr/>
            </p:nvSpPr>
            <p:spPr>
              <a:xfrm>
                <a:off x="1992546" y="2368837"/>
                <a:ext cx="1031663" cy="897546"/>
              </a:xfrm>
              <a:prstGeom prst="hexagon">
                <a:avLst>
                  <a:gd name="adj" fmla="val 25000"/>
                  <a:gd name="vf" fmla="val 115470"/>
                </a:avLst>
              </a:prstGeom>
              <a:solidFill>
                <a:srgbClr val="8096B2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dk1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96" name="Oval 195"/>
              <p:cNvSpPr/>
              <p:nvPr/>
            </p:nvSpPr>
            <p:spPr>
              <a:xfrm>
                <a:off x="2051326" y="3413871"/>
                <a:ext cx="89650" cy="89650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2225">
                <a:solidFill>
                  <a:schemeClr val="bg1"/>
                </a:solidFill>
              </a:ln>
            </p:spPr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ctr"/>
                <a:endParaRPr lang="it-IT" dirty="0" smtClean="0"/>
              </a:p>
            </p:txBody>
          </p:sp>
          <p:sp>
            <p:nvSpPr>
              <p:cNvPr id="197" name="Oval 196"/>
              <p:cNvSpPr/>
              <p:nvPr/>
            </p:nvSpPr>
            <p:spPr>
              <a:xfrm>
                <a:off x="2868802" y="3410935"/>
                <a:ext cx="89650" cy="89650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2225">
                <a:solidFill>
                  <a:schemeClr val="bg1"/>
                </a:solidFill>
              </a:ln>
            </p:spPr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ctr"/>
                <a:endParaRPr lang="it-IT" dirty="0" smtClean="0"/>
              </a:p>
            </p:txBody>
          </p:sp>
          <p:cxnSp>
            <p:nvCxnSpPr>
              <p:cNvPr id="198" name="Straight Connector 197"/>
              <p:cNvCxnSpPr>
                <a:stCxn id="150" idx="3"/>
                <a:endCxn id="197" idx="7"/>
              </p:cNvCxnSpPr>
              <p:nvPr/>
            </p:nvCxnSpPr>
            <p:spPr>
              <a:xfrm flipH="1">
                <a:off x="2945323" y="2842612"/>
                <a:ext cx="288370" cy="581452"/>
              </a:xfrm>
              <a:prstGeom prst="line">
                <a:avLst/>
              </a:prstGeom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Straight Connector 198"/>
              <p:cNvCxnSpPr>
                <a:stCxn id="127" idx="3"/>
                <a:endCxn id="192" idx="0"/>
              </p:cNvCxnSpPr>
              <p:nvPr/>
            </p:nvCxnSpPr>
            <p:spPr>
              <a:xfrm flipH="1">
                <a:off x="1774867" y="2213475"/>
                <a:ext cx="302348" cy="559310"/>
              </a:xfrm>
              <a:prstGeom prst="line">
                <a:avLst/>
              </a:prstGeom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Straight Connector 199"/>
              <p:cNvCxnSpPr>
                <a:stCxn id="196" idx="6"/>
                <a:endCxn id="197" idx="2"/>
              </p:cNvCxnSpPr>
              <p:nvPr/>
            </p:nvCxnSpPr>
            <p:spPr>
              <a:xfrm flipV="1">
                <a:off x="2140977" y="3455761"/>
                <a:ext cx="727825" cy="2934"/>
              </a:xfrm>
              <a:prstGeom prst="line">
                <a:avLst/>
              </a:prstGeom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1" name="Straight Connector 200"/>
              <p:cNvCxnSpPr>
                <a:stCxn id="192" idx="4"/>
                <a:endCxn id="196" idx="1"/>
              </p:cNvCxnSpPr>
              <p:nvPr/>
            </p:nvCxnSpPr>
            <p:spPr>
              <a:xfrm>
                <a:off x="1774867" y="2862435"/>
                <a:ext cx="289589" cy="564563"/>
              </a:xfrm>
              <a:prstGeom prst="line">
                <a:avLst/>
              </a:prstGeom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75" name="Straight Connector 174"/>
          <p:cNvCxnSpPr>
            <a:stCxn id="177" idx="4"/>
          </p:cNvCxnSpPr>
          <p:nvPr/>
        </p:nvCxnSpPr>
        <p:spPr>
          <a:xfrm flipV="1">
            <a:off x="4135170" y="3185629"/>
            <a:ext cx="0" cy="368075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headEnd type="none" w="sm" len="sm"/>
            <a:tailEnd type="oval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>
            <a:stCxn id="177" idx="2"/>
          </p:cNvCxnSpPr>
          <p:nvPr/>
        </p:nvCxnSpPr>
        <p:spPr>
          <a:xfrm rot="10800000" flipH="1" flipV="1">
            <a:off x="4159262" y="3576295"/>
            <a:ext cx="242059" cy="1288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7" name="Oval 176"/>
          <p:cNvSpPr/>
          <p:nvPr/>
        </p:nvSpPr>
        <p:spPr>
          <a:xfrm rot="10800000">
            <a:off x="4111079" y="3553705"/>
            <a:ext cx="48182" cy="4518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it-IT" dirty="0" smtClean="0"/>
          </a:p>
        </p:txBody>
      </p:sp>
      <p:sp>
        <p:nvSpPr>
          <p:cNvPr id="178" name="TextBox 177"/>
          <p:cNvSpPr txBox="1"/>
          <p:nvPr/>
        </p:nvSpPr>
        <p:spPr>
          <a:xfrm>
            <a:off x="4184236" y="3119990"/>
            <a:ext cx="231362" cy="46862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it-IT" sz="3600" dirty="0" smtClean="0">
                <a:solidFill>
                  <a:srgbClr val="8096B2"/>
                </a:solidFill>
              </a:rPr>
              <a:t>5</a:t>
            </a:r>
            <a:endParaRPr lang="it-IT" sz="3600" dirty="0">
              <a:solidFill>
                <a:srgbClr val="8096B2"/>
              </a:solidFill>
            </a:endParaRPr>
          </a:p>
        </p:txBody>
      </p:sp>
      <p:sp>
        <p:nvSpPr>
          <p:cNvPr id="179" name="Graphic 2020">
            <a:extLst>
              <a:ext uri="{FF2B5EF4-FFF2-40B4-BE49-F238E27FC236}">
                <a16:creationId xmlns:a16="http://schemas.microsoft.com/office/drawing/2014/main" id="{2353E7AF-C49E-CD42-9B60-BCEDC3584720}"/>
              </a:ext>
            </a:extLst>
          </p:cNvPr>
          <p:cNvSpPr/>
          <p:nvPr/>
        </p:nvSpPr>
        <p:spPr>
          <a:xfrm>
            <a:off x="4813082" y="2408133"/>
            <a:ext cx="442733" cy="415166"/>
          </a:xfrm>
          <a:custGeom>
            <a:avLst/>
            <a:gdLst>
              <a:gd name="connsiteX0" fmla="*/ 333412 w 335168"/>
              <a:gd name="connsiteY0" fmla="*/ 161264 h 334697"/>
              <a:gd name="connsiteX1" fmla="*/ 257344 w 335168"/>
              <a:gd name="connsiteY1" fmla="*/ 9128 h 334697"/>
              <a:gd name="connsiteX2" fmla="*/ 243652 w 335168"/>
              <a:gd name="connsiteY2" fmla="*/ 0 h 334697"/>
              <a:gd name="connsiteX3" fmla="*/ 229960 w 335168"/>
              <a:gd name="connsiteY3" fmla="*/ 9128 h 334697"/>
              <a:gd name="connsiteX4" fmla="*/ 201054 w 335168"/>
              <a:gd name="connsiteY4" fmla="*/ 68461 h 334697"/>
              <a:gd name="connsiteX5" fmla="*/ 182798 w 335168"/>
              <a:gd name="connsiteY5" fmla="*/ 25863 h 334697"/>
              <a:gd name="connsiteX6" fmla="*/ 167584 w 335168"/>
              <a:gd name="connsiteY6" fmla="*/ 15214 h 334697"/>
              <a:gd name="connsiteX7" fmla="*/ 153892 w 335168"/>
              <a:gd name="connsiteY7" fmla="*/ 24342 h 334697"/>
              <a:gd name="connsiteX8" fmla="*/ 134115 w 335168"/>
              <a:gd name="connsiteY8" fmla="*/ 66940 h 334697"/>
              <a:gd name="connsiteX9" fmla="*/ 105209 w 335168"/>
              <a:gd name="connsiteY9" fmla="*/ 9128 h 334697"/>
              <a:gd name="connsiteX10" fmla="*/ 77824 w 335168"/>
              <a:gd name="connsiteY10" fmla="*/ 9128 h 334697"/>
              <a:gd name="connsiteX11" fmla="*/ 1757 w 335168"/>
              <a:gd name="connsiteY11" fmla="*/ 161264 h 334697"/>
              <a:gd name="connsiteX12" fmla="*/ 1757 w 335168"/>
              <a:gd name="connsiteY12" fmla="*/ 176477 h 334697"/>
              <a:gd name="connsiteX13" fmla="*/ 15449 w 335168"/>
              <a:gd name="connsiteY13" fmla="*/ 182563 h 334697"/>
              <a:gd name="connsiteX14" fmla="*/ 83910 w 335168"/>
              <a:gd name="connsiteY14" fmla="*/ 182563 h 334697"/>
              <a:gd name="connsiteX15" fmla="*/ 47397 w 335168"/>
              <a:gd name="connsiteY15" fmla="*/ 267758 h 334697"/>
              <a:gd name="connsiteX16" fmla="*/ 48919 w 335168"/>
              <a:gd name="connsiteY16" fmla="*/ 281451 h 334697"/>
              <a:gd name="connsiteX17" fmla="*/ 61090 w 335168"/>
              <a:gd name="connsiteY17" fmla="*/ 289057 h 334697"/>
              <a:gd name="connsiteX18" fmla="*/ 152371 w 335168"/>
              <a:gd name="connsiteY18" fmla="*/ 289057 h 334697"/>
              <a:gd name="connsiteX19" fmla="*/ 152371 w 335168"/>
              <a:gd name="connsiteY19" fmla="*/ 319484 h 334697"/>
              <a:gd name="connsiteX20" fmla="*/ 167584 w 335168"/>
              <a:gd name="connsiteY20" fmla="*/ 334698 h 334697"/>
              <a:gd name="connsiteX21" fmla="*/ 182798 w 335168"/>
              <a:gd name="connsiteY21" fmla="*/ 319484 h 334697"/>
              <a:gd name="connsiteX22" fmla="*/ 182798 w 335168"/>
              <a:gd name="connsiteY22" fmla="*/ 289057 h 334697"/>
              <a:gd name="connsiteX23" fmla="*/ 274079 w 335168"/>
              <a:gd name="connsiteY23" fmla="*/ 289057 h 334697"/>
              <a:gd name="connsiteX24" fmla="*/ 286250 w 335168"/>
              <a:gd name="connsiteY24" fmla="*/ 281451 h 334697"/>
              <a:gd name="connsiteX25" fmla="*/ 287771 w 335168"/>
              <a:gd name="connsiteY25" fmla="*/ 267758 h 334697"/>
              <a:gd name="connsiteX26" fmla="*/ 251259 w 335168"/>
              <a:gd name="connsiteY26" fmla="*/ 182563 h 334697"/>
              <a:gd name="connsiteX27" fmla="*/ 319720 w 335168"/>
              <a:gd name="connsiteY27" fmla="*/ 182563 h 334697"/>
              <a:gd name="connsiteX28" fmla="*/ 333412 w 335168"/>
              <a:gd name="connsiteY28" fmla="*/ 174956 h 334697"/>
              <a:gd name="connsiteX29" fmla="*/ 333412 w 335168"/>
              <a:gd name="connsiteY29" fmla="*/ 161264 h 334697"/>
              <a:gd name="connsiteX30" fmla="*/ 97602 w 335168"/>
              <a:gd name="connsiteY30" fmla="*/ 152135 h 334697"/>
              <a:gd name="connsiteX31" fmla="*/ 39791 w 335168"/>
              <a:gd name="connsiteY31" fmla="*/ 152135 h 334697"/>
              <a:gd name="connsiteX32" fmla="*/ 91517 w 335168"/>
              <a:gd name="connsiteY32" fmla="*/ 48683 h 334697"/>
              <a:gd name="connsiteX33" fmla="*/ 118901 w 335168"/>
              <a:gd name="connsiteY33" fmla="*/ 103452 h 334697"/>
              <a:gd name="connsiteX34" fmla="*/ 97602 w 335168"/>
              <a:gd name="connsiteY34" fmla="*/ 152135 h 334697"/>
              <a:gd name="connsiteX35" fmla="*/ 97602 w 335168"/>
              <a:gd name="connsiteY35" fmla="*/ 152135 h 334697"/>
              <a:gd name="connsiteX36" fmla="*/ 167584 w 335168"/>
              <a:gd name="connsiteY36" fmla="*/ 258630 h 334697"/>
              <a:gd name="connsiteX37" fmla="*/ 83910 w 335168"/>
              <a:gd name="connsiteY37" fmla="*/ 258630 h 334697"/>
              <a:gd name="connsiteX38" fmla="*/ 167584 w 335168"/>
              <a:gd name="connsiteY38" fmla="*/ 68461 h 334697"/>
              <a:gd name="connsiteX39" fmla="*/ 251259 w 335168"/>
              <a:gd name="connsiteY39" fmla="*/ 258630 h 334697"/>
              <a:gd name="connsiteX40" fmla="*/ 167584 w 335168"/>
              <a:gd name="connsiteY40" fmla="*/ 258630 h 334697"/>
              <a:gd name="connsiteX41" fmla="*/ 239088 w 335168"/>
              <a:gd name="connsiteY41" fmla="*/ 152135 h 334697"/>
              <a:gd name="connsiteX42" fmla="*/ 237567 w 335168"/>
              <a:gd name="connsiteY42" fmla="*/ 152135 h 334697"/>
              <a:gd name="connsiteX43" fmla="*/ 216268 w 335168"/>
              <a:gd name="connsiteY43" fmla="*/ 103452 h 334697"/>
              <a:gd name="connsiteX44" fmla="*/ 243652 w 335168"/>
              <a:gd name="connsiteY44" fmla="*/ 48683 h 334697"/>
              <a:gd name="connsiteX45" fmla="*/ 295378 w 335168"/>
              <a:gd name="connsiteY45" fmla="*/ 152135 h 334697"/>
              <a:gd name="connsiteX46" fmla="*/ 239088 w 335168"/>
              <a:gd name="connsiteY46" fmla="*/ 152135 h 334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335168" h="334697">
                <a:moveTo>
                  <a:pt x="333412" y="161264"/>
                </a:moveTo>
                <a:lnTo>
                  <a:pt x="257344" y="9128"/>
                </a:lnTo>
                <a:cubicBezTo>
                  <a:pt x="254302" y="3043"/>
                  <a:pt x="249737" y="0"/>
                  <a:pt x="243652" y="0"/>
                </a:cubicBezTo>
                <a:cubicBezTo>
                  <a:pt x="237567" y="0"/>
                  <a:pt x="233003" y="3043"/>
                  <a:pt x="229960" y="9128"/>
                </a:cubicBezTo>
                <a:lnTo>
                  <a:pt x="201054" y="68461"/>
                </a:lnTo>
                <a:lnTo>
                  <a:pt x="182798" y="25863"/>
                </a:lnTo>
                <a:cubicBezTo>
                  <a:pt x="179755" y="18256"/>
                  <a:pt x="173670" y="15214"/>
                  <a:pt x="167584" y="15214"/>
                </a:cubicBezTo>
                <a:cubicBezTo>
                  <a:pt x="161499" y="15214"/>
                  <a:pt x="155413" y="18256"/>
                  <a:pt x="153892" y="24342"/>
                </a:cubicBezTo>
                <a:lnTo>
                  <a:pt x="134115" y="66940"/>
                </a:lnTo>
                <a:lnTo>
                  <a:pt x="105209" y="9128"/>
                </a:lnTo>
                <a:cubicBezTo>
                  <a:pt x="100645" y="-1521"/>
                  <a:pt x="82388" y="-1521"/>
                  <a:pt x="77824" y="9128"/>
                </a:cubicBezTo>
                <a:lnTo>
                  <a:pt x="1757" y="161264"/>
                </a:lnTo>
                <a:cubicBezTo>
                  <a:pt x="-1286" y="165828"/>
                  <a:pt x="235" y="171913"/>
                  <a:pt x="1757" y="176477"/>
                </a:cubicBezTo>
                <a:cubicBezTo>
                  <a:pt x="3278" y="181041"/>
                  <a:pt x="10885" y="182563"/>
                  <a:pt x="15449" y="182563"/>
                </a:cubicBezTo>
                <a:lnTo>
                  <a:pt x="83910" y="182563"/>
                </a:lnTo>
                <a:lnTo>
                  <a:pt x="47397" y="267758"/>
                </a:lnTo>
                <a:cubicBezTo>
                  <a:pt x="45876" y="272322"/>
                  <a:pt x="45876" y="278408"/>
                  <a:pt x="48919" y="281451"/>
                </a:cubicBezTo>
                <a:cubicBezTo>
                  <a:pt x="50440" y="286015"/>
                  <a:pt x="56525" y="289057"/>
                  <a:pt x="61090" y="289057"/>
                </a:cubicBezTo>
                <a:lnTo>
                  <a:pt x="152371" y="289057"/>
                </a:lnTo>
                <a:lnTo>
                  <a:pt x="152371" y="319484"/>
                </a:lnTo>
                <a:cubicBezTo>
                  <a:pt x="152371" y="328613"/>
                  <a:pt x="158456" y="334698"/>
                  <a:pt x="167584" y="334698"/>
                </a:cubicBezTo>
                <a:cubicBezTo>
                  <a:pt x="176712" y="334698"/>
                  <a:pt x="182798" y="328613"/>
                  <a:pt x="182798" y="319484"/>
                </a:cubicBezTo>
                <a:lnTo>
                  <a:pt x="182798" y="289057"/>
                </a:lnTo>
                <a:lnTo>
                  <a:pt x="274079" y="289057"/>
                </a:lnTo>
                <a:cubicBezTo>
                  <a:pt x="278643" y="289057"/>
                  <a:pt x="284729" y="286015"/>
                  <a:pt x="286250" y="281451"/>
                </a:cubicBezTo>
                <a:cubicBezTo>
                  <a:pt x="289293" y="276886"/>
                  <a:pt x="289293" y="272322"/>
                  <a:pt x="287771" y="267758"/>
                </a:cubicBezTo>
                <a:lnTo>
                  <a:pt x="251259" y="182563"/>
                </a:lnTo>
                <a:lnTo>
                  <a:pt x="319720" y="182563"/>
                </a:lnTo>
                <a:cubicBezTo>
                  <a:pt x="324284" y="182563"/>
                  <a:pt x="330369" y="179520"/>
                  <a:pt x="333412" y="174956"/>
                </a:cubicBezTo>
                <a:cubicBezTo>
                  <a:pt x="336455" y="170392"/>
                  <a:pt x="334933" y="165828"/>
                  <a:pt x="333412" y="161264"/>
                </a:cubicBezTo>
                <a:close/>
                <a:moveTo>
                  <a:pt x="97602" y="152135"/>
                </a:moveTo>
                <a:lnTo>
                  <a:pt x="39791" y="152135"/>
                </a:lnTo>
                <a:lnTo>
                  <a:pt x="91517" y="48683"/>
                </a:lnTo>
                <a:lnTo>
                  <a:pt x="118901" y="103452"/>
                </a:lnTo>
                <a:lnTo>
                  <a:pt x="97602" y="152135"/>
                </a:lnTo>
                <a:cubicBezTo>
                  <a:pt x="97602" y="152135"/>
                  <a:pt x="97602" y="152135"/>
                  <a:pt x="97602" y="152135"/>
                </a:cubicBezTo>
                <a:close/>
                <a:moveTo>
                  <a:pt x="167584" y="258630"/>
                </a:moveTo>
                <a:lnTo>
                  <a:pt x="83910" y="258630"/>
                </a:lnTo>
                <a:lnTo>
                  <a:pt x="167584" y="68461"/>
                </a:lnTo>
                <a:lnTo>
                  <a:pt x="251259" y="258630"/>
                </a:lnTo>
                <a:lnTo>
                  <a:pt x="167584" y="258630"/>
                </a:lnTo>
                <a:close/>
                <a:moveTo>
                  <a:pt x="239088" y="152135"/>
                </a:moveTo>
                <a:cubicBezTo>
                  <a:pt x="239088" y="152135"/>
                  <a:pt x="237567" y="152135"/>
                  <a:pt x="237567" y="152135"/>
                </a:cubicBezTo>
                <a:lnTo>
                  <a:pt x="216268" y="103452"/>
                </a:lnTo>
                <a:lnTo>
                  <a:pt x="243652" y="48683"/>
                </a:lnTo>
                <a:lnTo>
                  <a:pt x="295378" y="152135"/>
                </a:lnTo>
                <a:lnTo>
                  <a:pt x="239088" y="152135"/>
                </a:lnTo>
                <a:close/>
              </a:path>
            </a:pathLst>
          </a:custGeom>
          <a:solidFill>
            <a:schemeClr val="bg1"/>
          </a:solidFill>
          <a:ln w="25400" cap="flat">
            <a:solidFill>
              <a:srgbClr val="00968F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0" name="Graphic 2532">
            <a:extLst>
              <a:ext uri="{FF2B5EF4-FFF2-40B4-BE49-F238E27FC236}">
                <a16:creationId xmlns:a16="http://schemas.microsoft.com/office/drawing/2014/main" id="{16302251-2F8B-FE49-AEA8-78CBEC049BDC}"/>
              </a:ext>
            </a:extLst>
          </p:cNvPr>
          <p:cNvSpPr/>
          <p:nvPr/>
        </p:nvSpPr>
        <p:spPr>
          <a:xfrm>
            <a:off x="5739104" y="2889879"/>
            <a:ext cx="454642" cy="426333"/>
          </a:xfrm>
          <a:custGeom>
            <a:avLst/>
            <a:gdLst>
              <a:gd name="connsiteX0" fmla="*/ 324048 w 334697"/>
              <a:gd name="connsiteY0" fmla="*/ 45641 h 334697"/>
              <a:gd name="connsiteX1" fmla="*/ 171913 w 334697"/>
              <a:gd name="connsiteY1" fmla="*/ 0 h 334697"/>
              <a:gd name="connsiteX2" fmla="*/ 162785 w 334697"/>
              <a:gd name="connsiteY2" fmla="*/ 0 h 334697"/>
              <a:gd name="connsiteX3" fmla="*/ 10649 w 334697"/>
              <a:gd name="connsiteY3" fmla="*/ 45641 h 334697"/>
              <a:gd name="connsiteX4" fmla="*/ 0 w 334697"/>
              <a:gd name="connsiteY4" fmla="*/ 60854 h 334697"/>
              <a:gd name="connsiteX5" fmla="*/ 161264 w 334697"/>
              <a:gd name="connsiteY5" fmla="*/ 333177 h 334697"/>
              <a:gd name="connsiteX6" fmla="*/ 167349 w 334697"/>
              <a:gd name="connsiteY6" fmla="*/ 334698 h 334697"/>
              <a:gd name="connsiteX7" fmla="*/ 173434 w 334697"/>
              <a:gd name="connsiteY7" fmla="*/ 333177 h 334697"/>
              <a:gd name="connsiteX8" fmla="*/ 334698 w 334697"/>
              <a:gd name="connsiteY8" fmla="*/ 60854 h 334697"/>
              <a:gd name="connsiteX9" fmla="*/ 324048 w 334697"/>
              <a:gd name="connsiteY9" fmla="*/ 45641 h 334697"/>
              <a:gd name="connsiteX10" fmla="*/ 167349 w 334697"/>
              <a:gd name="connsiteY10" fmla="*/ 302749 h 334697"/>
              <a:gd name="connsiteX11" fmla="*/ 30427 w 334697"/>
              <a:gd name="connsiteY11" fmla="*/ 71504 h 334697"/>
              <a:gd name="connsiteX12" fmla="*/ 167349 w 334697"/>
              <a:gd name="connsiteY12" fmla="*/ 30427 h 334697"/>
              <a:gd name="connsiteX13" fmla="*/ 304271 w 334697"/>
              <a:gd name="connsiteY13" fmla="*/ 71504 h 334697"/>
              <a:gd name="connsiteX14" fmla="*/ 167349 w 334697"/>
              <a:gd name="connsiteY14" fmla="*/ 302749 h 334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34697" h="334697">
                <a:moveTo>
                  <a:pt x="324048" y="45641"/>
                </a:moveTo>
                <a:lnTo>
                  <a:pt x="171913" y="0"/>
                </a:lnTo>
                <a:cubicBezTo>
                  <a:pt x="168870" y="0"/>
                  <a:pt x="165828" y="0"/>
                  <a:pt x="162785" y="0"/>
                </a:cubicBezTo>
                <a:lnTo>
                  <a:pt x="10649" y="45641"/>
                </a:lnTo>
                <a:cubicBezTo>
                  <a:pt x="4564" y="48683"/>
                  <a:pt x="0" y="54769"/>
                  <a:pt x="0" y="60854"/>
                </a:cubicBezTo>
                <a:cubicBezTo>
                  <a:pt x="0" y="266237"/>
                  <a:pt x="159742" y="333177"/>
                  <a:pt x="161264" y="333177"/>
                </a:cubicBezTo>
                <a:cubicBezTo>
                  <a:pt x="162785" y="333177"/>
                  <a:pt x="164306" y="334698"/>
                  <a:pt x="167349" y="334698"/>
                </a:cubicBezTo>
                <a:cubicBezTo>
                  <a:pt x="170392" y="334698"/>
                  <a:pt x="171913" y="334698"/>
                  <a:pt x="173434" y="333177"/>
                </a:cubicBezTo>
                <a:cubicBezTo>
                  <a:pt x="174956" y="333177"/>
                  <a:pt x="334698" y="266237"/>
                  <a:pt x="334698" y="60854"/>
                </a:cubicBezTo>
                <a:cubicBezTo>
                  <a:pt x="334698" y="54769"/>
                  <a:pt x="330134" y="48683"/>
                  <a:pt x="324048" y="45641"/>
                </a:cubicBezTo>
                <a:close/>
                <a:moveTo>
                  <a:pt x="167349" y="302749"/>
                </a:moveTo>
                <a:cubicBezTo>
                  <a:pt x="141486" y="290579"/>
                  <a:pt x="34991" y="228203"/>
                  <a:pt x="30427" y="71504"/>
                </a:cubicBezTo>
                <a:lnTo>
                  <a:pt x="167349" y="30427"/>
                </a:lnTo>
                <a:lnTo>
                  <a:pt x="304271" y="71504"/>
                </a:lnTo>
                <a:cubicBezTo>
                  <a:pt x="299707" y="229724"/>
                  <a:pt x="193212" y="290579"/>
                  <a:pt x="167349" y="302749"/>
                </a:cubicBezTo>
                <a:close/>
              </a:path>
            </a:pathLst>
          </a:custGeom>
          <a:solidFill>
            <a:schemeClr val="bg1"/>
          </a:solidFill>
          <a:ln w="25400" cap="flat">
            <a:solidFill>
              <a:srgbClr val="0077A0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1" name="Graphic 1896">
            <a:extLst>
              <a:ext uri="{FF2B5EF4-FFF2-40B4-BE49-F238E27FC236}">
                <a16:creationId xmlns:a16="http://schemas.microsoft.com/office/drawing/2014/main" id="{42D6ECD9-43F4-C74A-960E-65D8EB716872}"/>
              </a:ext>
            </a:extLst>
          </p:cNvPr>
          <p:cNvSpPr/>
          <p:nvPr/>
        </p:nvSpPr>
        <p:spPr>
          <a:xfrm>
            <a:off x="4805321" y="1517590"/>
            <a:ext cx="454642" cy="243619"/>
          </a:xfrm>
          <a:custGeom>
            <a:avLst/>
            <a:gdLst>
              <a:gd name="connsiteX0" fmla="*/ 330895 w 334317"/>
              <a:gd name="connsiteY0" fmla="*/ 97367 h 212989"/>
              <a:gd name="connsiteX1" fmla="*/ 166588 w 334317"/>
              <a:gd name="connsiteY1" fmla="*/ 0 h 212989"/>
              <a:gd name="connsiteX2" fmla="*/ 2282 w 334317"/>
              <a:gd name="connsiteY2" fmla="*/ 97367 h 212989"/>
              <a:gd name="connsiteX3" fmla="*/ 2282 w 334317"/>
              <a:gd name="connsiteY3" fmla="*/ 114102 h 212989"/>
              <a:gd name="connsiteX4" fmla="*/ 166588 w 334317"/>
              <a:gd name="connsiteY4" fmla="*/ 212990 h 212989"/>
              <a:gd name="connsiteX5" fmla="*/ 330895 w 334317"/>
              <a:gd name="connsiteY5" fmla="*/ 115623 h 212989"/>
              <a:gd name="connsiteX6" fmla="*/ 330895 w 334317"/>
              <a:gd name="connsiteY6" fmla="*/ 97367 h 212989"/>
              <a:gd name="connsiteX7" fmla="*/ 212229 w 334317"/>
              <a:gd name="connsiteY7" fmla="*/ 76068 h 212989"/>
              <a:gd name="connsiteX8" fmla="*/ 166588 w 334317"/>
              <a:gd name="connsiteY8" fmla="*/ 121708 h 212989"/>
              <a:gd name="connsiteX9" fmla="*/ 120948 w 334317"/>
              <a:gd name="connsiteY9" fmla="*/ 76068 h 212989"/>
              <a:gd name="connsiteX10" fmla="*/ 166588 w 334317"/>
              <a:gd name="connsiteY10" fmla="*/ 30427 h 212989"/>
              <a:gd name="connsiteX11" fmla="*/ 212229 w 334317"/>
              <a:gd name="connsiteY11" fmla="*/ 76068 h 212989"/>
              <a:gd name="connsiteX12" fmla="*/ 166588 w 334317"/>
              <a:gd name="connsiteY12" fmla="*/ 182563 h 212989"/>
              <a:gd name="connsiteX13" fmla="*/ 32709 w 334317"/>
              <a:gd name="connsiteY13" fmla="*/ 106495 h 212989"/>
              <a:gd name="connsiteX14" fmla="*/ 93563 w 334317"/>
              <a:gd name="connsiteY14" fmla="*/ 51726 h 212989"/>
              <a:gd name="connsiteX15" fmla="*/ 90521 w 334317"/>
              <a:gd name="connsiteY15" fmla="*/ 76068 h 212989"/>
              <a:gd name="connsiteX16" fmla="*/ 166588 w 334317"/>
              <a:gd name="connsiteY16" fmla="*/ 152135 h 212989"/>
              <a:gd name="connsiteX17" fmla="*/ 242656 w 334317"/>
              <a:gd name="connsiteY17" fmla="*/ 76068 h 212989"/>
              <a:gd name="connsiteX18" fmla="*/ 238092 w 334317"/>
              <a:gd name="connsiteY18" fmla="*/ 51726 h 212989"/>
              <a:gd name="connsiteX19" fmla="*/ 298946 w 334317"/>
              <a:gd name="connsiteY19" fmla="*/ 106495 h 212989"/>
              <a:gd name="connsiteX20" fmla="*/ 166588 w 334317"/>
              <a:gd name="connsiteY20" fmla="*/ 182563 h 212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34317" h="212989">
                <a:moveTo>
                  <a:pt x="330895" y="97367"/>
                </a:moveTo>
                <a:cubicBezTo>
                  <a:pt x="329373" y="94324"/>
                  <a:pt x="265476" y="0"/>
                  <a:pt x="166588" y="0"/>
                </a:cubicBezTo>
                <a:cubicBezTo>
                  <a:pt x="67700" y="0"/>
                  <a:pt x="3803" y="94324"/>
                  <a:pt x="2282" y="97367"/>
                </a:cubicBezTo>
                <a:cubicBezTo>
                  <a:pt x="-761" y="101931"/>
                  <a:pt x="-761" y="109538"/>
                  <a:pt x="2282" y="114102"/>
                </a:cubicBezTo>
                <a:cubicBezTo>
                  <a:pt x="3803" y="118666"/>
                  <a:pt x="67700" y="212990"/>
                  <a:pt x="166588" y="212990"/>
                </a:cubicBezTo>
                <a:cubicBezTo>
                  <a:pt x="265476" y="212990"/>
                  <a:pt x="329373" y="118666"/>
                  <a:pt x="330895" y="115623"/>
                </a:cubicBezTo>
                <a:cubicBezTo>
                  <a:pt x="335459" y="109538"/>
                  <a:pt x="335459" y="103452"/>
                  <a:pt x="330895" y="97367"/>
                </a:cubicBezTo>
                <a:close/>
                <a:moveTo>
                  <a:pt x="212229" y="76068"/>
                </a:moveTo>
                <a:cubicBezTo>
                  <a:pt x="212229" y="101931"/>
                  <a:pt x="192451" y="121708"/>
                  <a:pt x="166588" y="121708"/>
                </a:cubicBezTo>
                <a:cubicBezTo>
                  <a:pt x="140725" y="121708"/>
                  <a:pt x="120948" y="101931"/>
                  <a:pt x="120948" y="76068"/>
                </a:cubicBezTo>
                <a:cubicBezTo>
                  <a:pt x="120948" y="50205"/>
                  <a:pt x="140725" y="30427"/>
                  <a:pt x="166588" y="30427"/>
                </a:cubicBezTo>
                <a:cubicBezTo>
                  <a:pt x="192451" y="30427"/>
                  <a:pt x="212229" y="50205"/>
                  <a:pt x="212229" y="76068"/>
                </a:cubicBezTo>
                <a:close/>
                <a:moveTo>
                  <a:pt x="166588" y="182563"/>
                </a:moveTo>
                <a:cubicBezTo>
                  <a:pt x="101170" y="182563"/>
                  <a:pt x="50965" y="127794"/>
                  <a:pt x="32709" y="106495"/>
                </a:cubicBezTo>
                <a:cubicBezTo>
                  <a:pt x="43359" y="94324"/>
                  <a:pt x="64658" y="69982"/>
                  <a:pt x="93563" y="51726"/>
                </a:cubicBezTo>
                <a:cubicBezTo>
                  <a:pt x="92042" y="59333"/>
                  <a:pt x="90521" y="66940"/>
                  <a:pt x="90521" y="76068"/>
                </a:cubicBezTo>
                <a:cubicBezTo>
                  <a:pt x="90521" y="118666"/>
                  <a:pt x="123990" y="152135"/>
                  <a:pt x="166588" y="152135"/>
                </a:cubicBezTo>
                <a:cubicBezTo>
                  <a:pt x="209186" y="152135"/>
                  <a:pt x="242656" y="118666"/>
                  <a:pt x="242656" y="76068"/>
                </a:cubicBezTo>
                <a:cubicBezTo>
                  <a:pt x="242656" y="66940"/>
                  <a:pt x="241135" y="59333"/>
                  <a:pt x="238092" y="51726"/>
                </a:cubicBezTo>
                <a:cubicBezTo>
                  <a:pt x="266998" y="69982"/>
                  <a:pt x="289818" y="94324"/>
                  <a:pt x="298946" y="106495"/>
                </a:cubicBezTo>
                <a:cubicBezTo>
                  <a:pt x="282211" y="127794"/>
                  <a:pt x="232007" y="182563"/>
                  <a:pt x="166588" y="182563"/>
                </a:cubicBezTo>
                <a:close/>
              </a:path>
            </a:pathLst>
          </a:custGeom>
          <a:solidFill>
            <a:schemeClr val="bg1"/>
          </a:solidFill>
          <a:ln w="25400" cap="flat">
            <a:solidFill>
              <a:srgbClr val="002C77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82" name="Graphic 1426">
            <a:extLst>
              <a:ext uri="{FF2B5EF4-FFF2-40B4-BE49-F238E27FC236}">
                <a16:creationId xmlns:a16="http://schemas.microsoft.com/office/drawing/2014/main" id="{3F4D2B8E-52D0-BF4C-9AAF-4FCB825F7532}"/>
              </a:ext>
            </a:extLst>
          </p:cNvPr>
          <p:cNvGrpSpPr/>
          <p:nvPr/>
        </p:nvGrpSpPr>
        <p:grpSpPr>
          <a:xfrm>
            <a:off x="4819037" y="3371836"/>
            <a:ext cx="422168" cy="395881"/>
            <a:chOff x="4495392" y="2790454"/>
            <a:chExt cx="334697" cy="304270"/>
          </a:xfrm>
          <a:solidFill>
            <a:schemeClr val="bg1"/>
          </a:solidFill>
        </p:grpSpPr>
        <p:sp>
          <p:nvSpPr>
            <p:cNvPr id="187" name="Freeform 186">
              <a:extLst>
                <a:ext uri="{FF2B5EF4-FFF2-40B4-BE49-F238E27FC236}">
                  <a16:creationId xmlns:a16="http://schemas.microsoft.com/office/drawing/2014/main" id="{C732CBCB-4E51-8F49-A2AD-B0D1E9A976C1}"/>
                </a:ext>
              </a:extLst>
            </p:cNvPr>
            <p:cNvSpPr/>
            <p:nvPr/>
          </p:nvSpPr>
          <p:spPr>
            <a:xfrm>
              <a:off x="4495392" y="2790454"/>
              <a:ext cx="30427" cy="304270"/>
            </a:xfrm>
            <a:custGeom>
              <a:avLst/>
              <a:gdLst>
                <a:gd name="connsiteX0" fmla="*/ 15214 w 30427"/>
                <a:gd name="connsiteY0" fmla="*/ 0 h 304270"/>
                <a:gd name="connsiteX1" fmla="*/ 0 w 30427"/>
                <a:gd name="connsiteY1" fmla="*/ 15214 h 304270"/>
                <a:gd name="connsiteX2" fmla="*/ 0 w 30427"/>
                <a:gd name="connsiteY2" fmla="*/ 289057 h 304270"/>
                <a:gd name="connsiteX3" fmla="*/ 15214 w 30427"/>
                <a:gd name="connsiteY3" fmla="*/ 304271 h 304270"/>
                <a:gd name="connsiteX4" fmla="*/ 30427 w 30427"/>
                <a:gd name="connsiteY4" fmla="*/ 289057 h 304270"/>
                <a:gd name="connsiteX5" fmla="*/ 30427 w 30427"/>
                <a:gd name="connsiteY5" fmla="*/ 15214 h 304270"/>
                <a:gd name="connsiteX6" fmla="*/ 15214 w 30427"/>
                <a:gd name="connsiteY6" fmla="*/ 0 h 304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27" h="304270">
                  <a:moveTo>
                    <a:pt x="15214" y="0"/>
                  </a:moveTo>
                  <a:cubicBezTo>
                    <a:pt x="6085" y="0"/>
                    <a:pt x="0" y="6085"/>
                    <a:pt x="0" y="15214"/>
                  </a:cubicBezTo>
                  <a:lnTo>
                    <a:pt x="0" y="289057"/>
                  </a:lnTo>
                  <a:cubicBezTo>
                    <a:pt x="0" y="298185"/>
                    <a:pt x="6085" y="304271"/>
                    <a:pt x="15214" y="304271"/>
                  </a:cubicBezTo>
                  <a:cubicBezTo>
                    <a:pt x="24342" y="304271"/>
                    <a:pt x="30427" y="298185"/>
                    <a:pt x="30427" y="289057"/>
                  </a:cubicBezTo>
                  <a:lnTo>
                    <a:pt x="30427" y="15214"/>
                  </a:lnTo>
                  <a:cubicBezTo>
                    <a:pt x="30427" y="6085"/>
                    <a:pt x="24342" y="0"/>
                    <a:pt x="15214" y="0"/>
                  </a:cubicBezTo>
                  <a:close/>
                </a:path>
              </a:pathLst>
            </a:custGeom>
            <a:grpFill/>
            <a:ln w="25400" cap="flat">
              <a:solidFill>
                <a:srgbClr val="8096B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 187">
              <a:extLst>
                <a:ext uri="{FF2B5EF4-FFF2-40B4-BE49-F238E27FC236}">
                  <a16:creationId xmlns:a16="http://schemas.microsoft.com/office/drawing/2014/main" id="{72F6973E-A6E7-0447-948F-AA02B8FBF316}"/>
                </a:ext>
              </a:extLst>
            </p:cNvPr>
            <p:cNvSpPr/>
            <p:nvPr/>
          </p:nvSpPr>
          <p:spPr>
            <a:xfrm>
              <a:off x="4571460" y="2866521"/>
              <a:ext cx="30427" cy="228203"/>
            </a:xfrm>
            <a:custGeom>
              <a:avLst/>
              <a:gdLst>
                <a:gd name="connsiteX0" fmla="*/ 15214 w 30427"/>
                <a:gd name="connsiteY0" fmla="*/ 0 h 228203"/>
                <a:gd name="connsiteX1" fmla="*/ 0 w 30427"/>
                <a:gd name="connsiteY1" fmla="*/ 15214 h 228203"/>
                <a:gd name="connsiteX2" fmla="*/ 0 w 30427"/>
                <a:gd name="connsiteY2" fmla="*/ 212990 h 228203"/>
                <a:gd name="connsiteX3" fmla="*/ 15214 w 30427"/>
                <a:gd name="connsiteY3" fmla="*/ 228203 h 228203"/>
                <a:gd name="connsiteX4" fmla="*/ 30427 w 30427"/>
                <a:gd name="connsiteY4" fmla="*/ 212990 h 228203"/>
                <a:gd name="connsiteX5" fmla="*/ 30427 w 30427"/>
                <a:gd name="connsiteY5" fmla="*/ 15214 h 228203"/>
                <a:gd name="connsiteX6" fmla="*/ 15214 w 30427"/>
                <a:gd name="connsiteY6" fmla="*/ 0 h 228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27" h="228203">
                  <a:moveTo>
                    <a:pt x="15214" y="0"/>
                  </a:moveTo>
                  <a:cubicBezTo>
                    <a:pt x="6085" y="0"/>
                    <a:pt x="0" y="6085"/>
                    <a:pt x="0" y="15214"/>
                  </a:cubicBezTo>
                  <a:lnTo>
                    <a:pt x="0" y="212990"/>
                  </a:lnTo>
                  <a:cubicBezTo>
                    <a:pt x="0" y="222118"/>
                    <a:pt x="6085" y="228203"/>
                    <a:pt x="15214" y="228203"/>
                  </a:cubicBezTo>
                  <a:cubicBezTo>
                    <a:pt x="24342" y="228203"/>
                    <a:pt x="30427" y="222118"/>
                    <a:pt x="30427" y="212990"/>
                  </a:cubicBezTo>
                  <a:lnTo>
                    <a:pt x="30427" y="15214"/>
                  </a:lnTo>
                  <a:cubicBezTo>
                    <a:pt x="30427" y="6085"/>
                    <a:pt x="24342" y="0"/>
                    <a:pt x="15214" y="0"/>
                  </a:cubicBezTo>
                  <a:close/>
                </a:path>
              </a:pathLst>
            </a:custGeom>
            <a:grpFill/>
            <a:ln w="25400" cap="flat">
              <a:solidFill>
                <a:srgbClr val="8096B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 188">
              <a:extLst>
                <a:ext uri="{FF2B5EF4-FFF2-40B4-BE49-F238E27FC236}">
                  <a16:creationId xmlns:a16="http://schemas.microsoft.com/office/drawing/2014/main" id="{4D497693-89BE-2E45-A147-1B58E10F2017}"/>
                </a:ext>
              </a:extLst>
            </p:cNvPr>
            <p:cNvSpPr/>
            <p:nvPr/>
          </p:nvSpPr>
          <p:spPr>
            <a:xfrm>
              <a:off x="4799663" y="2942589"/>
              <a:ext cx="30427" cy="152135"/>
            </a:xfrm>
            <a:custGeom>
              <a:avLst/>
              <a:gdLst>
                <a:gd name="connsiteX0" fmla="*/ 15214 w 30427"/>
                <a:gd name="connsiteY0" fmla="*/ 0 h 152135"/>
                <a:gd name="connsiteX1" fmla="*/ 0 w 30427"/>
                <a:gd name="connsiteY1" fmla="*/ 15214 h 152135"/>
                <a:gd name="connsiteX2" fmla="*/ 0 w 30427"/>
                <a:gd name="connsiteY2" fmla="*/ 136922 h 152135"/>
                <a:gd name="connsiteX3" fmla="*/ 15214 w 30427"/>
                <a:gd name="connsiteY3" fmla="*/ 152135 h 152135"/>
                <a:gd name="connsiteX4" fmla="*/ 30427 w 30427"/>
                <a:gd name="connsiteY4" fmla="*/ 136922 h 152135"/>
                <a:gd name="connsiteX5" fmla="*/ 30427 w 30427"/>
                <a:gd name="connsiteY5" fmla="*/ 15214 h 152135"/>
                <a:gd name="connsiteX6" fmla="*/ 15214 w 30427"/>
                <a:gd name="connsiteY6" fmla="*/ 0 h 152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27" h="152135">
                  <a:moveTo>
                    <a:pt x="15214" y="0"/>
                  </a:moveTo>
                  <a:cubicBezTo>
                    <a:pt x="6085" y="0"/>
                    <a:pt x="0" y="6085"/>
                    <a:pt x="0" y="15214"/>
                  </a:cubicBezTo>
                  <a:lnTo>
                    <a:pt x="0" y="136922"/>
                  </a:lnTo>
                  <a:cubicBezTo>
                    <a:pt x="0" y="146050"/>
                    <a:pt x="6085" y="152135"/>
                    <a:pt x="15214" y="152135"/>
                  </a:cubicBezTo>
                  <a:cubicBezTo>
                    <a:pt x="24342" y="152135"/>
                    <a:pt x="30427" y="146050"/>
                    <a:pt x="30427" y="136922"/>
                  </a:cubicBezTo>
                  <a:lnTo>
                    <a:pt x="30427" y="15214"/>
                  </a:lnTo>
                  <a:cubicBezTo>
                    <a:pt x="30427" y="6085"/>
                    <a:pt x="24342" y="0"/>
                    <a:pt x="15214" y="0"/>
                  </a:cubicBezTo>
                  <a:close/>
                </a:path>
              </a:pathLst>
            </a:custGeom>
            <a:grpFill/>
            <a:ln w="25400" cap="flat">
              <a:solidFill>
                <a:srgbClr val="8096B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 189">
              <a:extLst>
                <a:ext uri="{FF2B5EF4-FFF2-40B4-BE49-F238E27FC236}">
                  <a16:creationId xmlns:a16="http://schemas.microsoft.com/office/drawing/2014/main" id="{E18956CD-F859-AC4F-981D-CC60FBB29902}"/>
                </a:ext>
              </a:extLst>
            </p:cNvPr>
            <p:cNvSpPr/>
            <p:nvPr/>
          </p:nvSpPr>
          <p:spPr>
            <a:xfrm>
              <a:off x="4723595" y="2866521"/>
              <a:ext cx="30427" cy="228203"/>
            </a:xfrm>
            <a:custGeom>
              <a:avLst/>
              <a:gdLst>
                <a:gd name="connsiteX0" fmla="*/ 15214 w 30427"/>
                <a:gd name="connsiteY0" fmla="*/ 0 h 228203"/>
                <a:gd name="connsiteX1" fmla="*/ 0 w 30427"/>
                <a:gd name="connsiteY1" fmla="*/ 15214 h 228203"/>
                <a:gd name="connsiteX2" fmla="*/ 0 w 30427"/>
                <a:gd name="connsiteY2" fmla="*/ 212990 h 228203"/>
                <a:gd name="connsiteX3" fmla="*/ 15214 w 30427"/>
                <a:gd name="connsiteY3" fmla="*/ 228203 h 228203"/>
                <a:gd name="connsiteX4" fmla="*/ 30427 w 30427"/>
                <a:gd name="connsiteY4" fmla="*/ 212990 h 228203"/>
                <a:gd name="connsiteX5" fmla="*/ 30427 w 30427"/>
                <a:gd name="connsiteY5" fmla="*/ 15214 h 228203"/>
                <a:gd name="connsiteX6" fmla="*/ 15214 w 30427"/>
                <a:gd name="connsiteY6" fmla="*/ 0 h 228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27" h="228203">
                  <a:moveTo>
                    <a:pt x="15214" y="0"/>
                  </a:moveTo>
                  <a:cubicBezTo>
                    <a:pt x="6085" y="0"/>
                    <a:pt x="0" y="6085"/>
                    <a:pt x="0" y="15214"/>
                  </a:cubicBezTo>
                  <a:lnTo>
                    <a:pt x="0" y="212990"/>
                  </a:lnTo>
                  <a:cubicBezTo>
                    <a:pt x="0" y="222118"/>
                    <a:pt x="6085" y="228203"/>
                    <a:pt x="15214" y="228203"/>
                  </a:cubicBezTo>
                  <a:cubicBezTo>
                    <a:pt x="24342" y="228203"/>
                    <a:pt x="30427" y="222118"/>
                    <a:pt x="30427" y="212990"/>
                  </a:cubicBezTo>
                  <a:lnTo>
                    <a:pt x="30427" y="15214"/>
                  </a:lnTo>
                  <a:cubicBezTo>
                    <a:pt x="30427" y="6085"/>
                    <a:pt x="24342" y="0"/>
                    <a:pt x="15214" y="0"/>
                  </a:cubicBezTo>
                  <a:close/>
                </a:path>
              </a:pathLst>
            </a:custGeom>
            <a:grpFill/>
            <a:ln w="25400" cap="flat">
              <a:solidFill>
                <a:srgbClr val="8096B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 190">
              <a:extLst>
                <a:ext uri="{FF2B5EF4-FFF2-40B4-BE49-F238E27FC236}">
                  <a16:creationId xmlns:a16="http://schemas.microsoft.com/office/drawing/2014/main" id="{4B2F570B-ED1D-5C46-AEDD-99D456F4DE28}"/>
                </a:ext>
              </a:extLst>
            </p:cNvPr>
            <p:cNvSpPr/>
            <p:nvPr/>
          </p:nvSpPr>
          <p:spPr>
            <a:xfrm>
              <a:off x="4647527" y="2942589"/>
              <a:ext cx="30427" cy="152135"/>
            </a:xfrm>
            <a:custGeom>
              <a:avLst/>
              <a:gdLst>
                <a:gd name="connsiteX0" fmla="*/ 15214 w 30427"/>
                <a:gd name="connsiteY0" fmla="*/ 0 h 152135"/>
                <a:gd name="connsiteX1" fmla="*/ 0 w 30427"/>
                <a:gd name="connsiteY1" fmla="*/ 15214 h 152135"/>
                <a:gd name="connsiteX2" fmla="*/ 0 w 30427"/>
                <a:gd name="connsiteY2" fmla="*/ 136922 h 152135"/>
                <a:gd name="connsiteX3" fmla="*/ 15214 w 30427"/>
                <a:gd name="connsiteY3" fmla="*/ 152135 h 152135"/>
                <a:gd name="connsiteX4" fmla="*/ 30427 w 30427"/>
                <a:gd name="connsiteY4" fmla="*/ 136922 h 152135"/>
                <a:gd name="connsiteX5" fmla="*/ 30427 w 30427"/>
                <a:gd name="connsiteY5" fmla="*/ 15214 h 152135"/>
                <a:gd name="connsiteX6" fmla="*/ 15214 w 30427"/>
                <a:gd name="connsiteY6" fmla="*/ 0 h 152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27" h="152135">
                  <a:moveTo>
                    <a:pt x="15214" y="0"/>
                  </a:moveTo>
                  <a:cubicBezTo>
                    <a:pt x="6085" y="0"/>
                    <a:pt x="0" y="6085"/>
                    <a:pt x="0" y="15214"/>
                  </a:cubicBezTo>
                  <a:lnTo>
                    <a:pt x="0" y="136922"/>
                  </a:lnTo>
                  <a:cubicBezTo>
                    <a:pt x="0" y="146050"/>
                    <a:pt x="6085" y="152135"/>
                    <a:pt x="15214" y="152135"/>
                  </a:cubicBezTo>
                  <a:cubicBezTo>
                    <a:pt x="24342" y="152135"/>
                    <a:pt x="30427" y="146050"/>
                    <a:pt x="30427" y="136922"/>
                  </a:cubicBezTo>
                  <a:lnTo>
                    <a:pt x="30427" y="15214"/>
                  </a:lnTo>
                  <a:cubicBezTo>
                    <a:pt x="30427" y="6085"/>
                    <a:pt x="24342" y="0"/>
                    <a:pt x="15214" y="0"/>
                  </a:cubicBezTo>
                  <a:close/>
                </a:path>
              </a:pathLst>
            </a:custGeom>
            <a:grpFill/>
            <a:ln w="25400" cap="flat">
              <a:solidFill>
                <a:srgbClr val="8096B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83" name="Graphic 2542">
            <a:extLst>
              <a:ext uri="{FF2B5EF4-FFF2-40B4-BE49-F238E27FC236}">
                <a16:creationId xmlns:a16="http://schemas.microsoft.com/office/drawing/2014/main" id="{9CE6D964-8E26-7E43-9D13-D092040D6F41}"/>
              </a:ext>
            </a:extLst>
          </p:cNvPr>
          <p:cNvGrpSpPr/>
          <p:nvPr/>
        </p:nvGrpSpPr>
        <p:grpSpPr>
          <a:xfrm>
            <a:off x="5757715" y="1942384"/>
            <a:ext cx="389693" cy="395881"/>
            <a:chOff x="5455788" y="3683507"/>
            <a:chExt cx="334697" cy="365125"/>
          </a:xfrm>
          <a:solidFill>
            <a:schemeClr val="bg1"/>
          </a:solidFill>
        </p:grpSpPr>
        <p:sp>
          <p:nvSpPr>
            <p:cNvPr id="184" name="Freeform 183">
              <a:extLst>
                <a:ext uri="{FF2B5EF4-FFF2-40B4-BE49-F238E27FC236}">
                  <a16:creationId xmlns:a16="http://schemas.microsoft.com/office/drawing/2014/main" id="{141CE722-954A-594B-953B-4995B0044082}"/>
                </a:ext>
              </a:extLst>
            </p:cNvPr>
            <p:cNvSpPr/>
            <p:nvPr/>
          </p:nvSpPr>
          <p:spPr>
            <a:xfrm>
              <a:off x="5455788" y="3938294"/>
              <a:ext cx="334697" cy="110337"/>
            </a:xfrm>
            <a:custGeom>
              <a:avLst/>
              <a:gdLst>
                <a:gd name="connsiteX0" fmla="*/ 278408 w 334697"/>
                <a:gd name="connsiteY0" fmla="*/ 2322 h 110337"/>
                <a:gd name="connsiteX1" fmla="*/ 260152 w 334697"/>
                <a:gd name="connsiteY1" fmla="*/ 12971 h 110337"/>
                <a:gd name="connsiteX2" fmla="*/ 270801 w 334697"/>
                <a:gd name="connsiteY2" fmla="*/ 31227 h 110337"/>
                <a:gd name="connsiteX3" fmla="*/ 305792 w 334697"/>
                <a:gd name="connsiteY3" fmla="*/ 47962 h 110337"/>
                <a:gd name="connsiteX4" fmla="*/ 168870 w 334697"/>
                <a:gd name="connsiteY4" fmla="*/ 78389 h 110337"/>
                <a:gd name="connsiteX5" fmla="*/ 31948 w 334697"/>
                <a:gd name="connsiteY5" fmla="*/ 47962 h 110337"/>
                <a:gd name="connsiteX6" fmla="*/ 66940 w 334697"/>
                <a:gd name="connsiteY6" fmla="*/ 29706 h 110337"/>
                <a:gd name="connsiteX7" fmla="*/ 77589 w 334697"/>
                <a:gd name="connsiteY7" fmla="*/ 11450 h 110337"/>
                <a:gd name="connsiteX8" fmla="*/ 59333 w 334697"/>
                <a:gd name="connsiteY8" fmla="*/ 800 h 110337"/>
                <a:gd name="connsiteX9" fmla="*/ 0 w 334697"/>
                <a:gd name="connsiteY9" fmla="*/ 49484 h 110337"/>
                <a:gd name="connsiteX10" fmla="*/ 167349 w 334697"/>
                <a:gd name="connsiteY10" fmla="*/ 110338 h 110337"/>
                <a:gd name="connsiteX11" fmla="*/ 334698 w 334697"/>
                <a:gd name="connsiteY11" fmla="*/ 49484 h 110337"/>
                <a:gd name="connsiteX12" fmla="*/ 278408 w 334697"/>
                <a:gd name="connsiteY12" fmla="*/ 2322 h 11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34697" h="110337">
                  <a:moveTo>
                    <a:pt x="278408" y="2322"/>
                  </a:moveTo>
                  <a:cubicBezTo>
                    <a:pt x="270801" y="800"/>
                    <a:pt x="261673" y="5364"/>
                    <a:pt x="260152" y="12971"/>
                  </a:cubicBezTo>
                  <a:cubicBezTo>
                    <a:pt x="258630" y="20578"/>
                    <a:pt x="263194" y="29706"/>
                    <a:pt x="270801" y="31227"/>
                  </a:cubicBezTo>
                  <a:cubicBezTo>
                    <a:pt x="296664" y="38834"/>
                    <a:pt x="304271" y="46441"/>
                    <a:pt x="305792" y="47962"/>
                  </a:cubicBezTo>
                  <a:cubicBezTo>
                    <a:pt x="304271" y="57090"/>
                    <a:pt x="258630" y="78389"/>
                    <a:pt x="168870" y="78389"/>
                  </a:cubicBezTo>
                  <a:cubicBezTo>
                    <a:pt x="79110" y="78389"/>
                    <a:pt x="33470" y="55569"/>
                    <a:pt x="31948" y="47962"/>
                  </a:cubicBezTo>
                  <a:cubicBezTo>
                    <a:pt x="31948" y="46441"/>
                    <a:pt x="39555" y="37313"/>
                    <a:pt x="66940" y="29706"/>
                  </a:cubicBezTo>
                  <a:cubicBezTo>
                    <a:pt x="74546" y="28185"/>
                    <a:pt x="80632" y="19056"/>
                    <a:pt x="77589" y="11450"/>
                  </a:cubicBezTo>
                  <a:cubicBezTo>
                    <a:pt x="76068" y="3843"/>
                    <a:pt x="66940" y="-2243"/>
                    <a:pt x="59333" y="800"/>
                  </a:cubicBezTo>
                  <a:cubicBezTo>
                    <a:pt x="19778" y="12971"/>
                    <a:pt x="0" y="29706"/>
                    <a:pt x="0" y="49484"/>
                  </a:cubicBezTo>
                  <a:cubicBezTo>
                    <a:pt x="0" y="98167"/>
                    <a:pt x="104973" y="110338"/>
                    <a:pt x="167349" y="110338"/>
                  </a:cubicBezTo>
                  <a:cubicBezTo>
                    <a:pt x="229724" y="110338"/>
                    <a:pt x="334698" y="98167"/>
                    <a:pt x="334698" y="49484"/>
                  </a:cubicBezTo>
                  <a:cubicBezTo>
                    <a:pt x="334698" y="29706"/>
                    <a:pt x="314920" y="12971"/>
                    <a:pt x="278408" y="2322"/>
                  </a:cubicBezTo>
                  <a:close/>
                </a:path>
              </a:pathLst>
            </a:custGeom>
            <a:grpFill/>
            <a:ln w="22225" cap="flat">
              <a:solidFill>
                <a:srgbClr val="009DE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 184">
              <a:extLst>
                <a:ext uri="{FF2B5EF4-FFF2-40B4-BE49-F238E27FC236}">
                  <a16:creationId xmlns:a16="http://schemas.microsoft.com/office/drawing/2014/main" id="{16184400-61F5-7948-83DC-B9A165F74F04}"/>
                </a:ext>
              </a:extLst>
            </p:cNvPr>
            <p:cNvSpPr/>
            <p:nvPr/>
          </p:nvSpPr>
          <p:spPr>
            <a:xfrm>
              <a:off x="5577496" y="3683507"/>
              <a:ext cx="91281" cy="91281"/>
            </a:xfrm>
            <a:custGeom>
              <a:avLst/>
              <a:gdLst>
                <a:gd name="connsiteX0" fmla="*/ 45641 w 91281"/>
                <a:gd name="connsiteY0" fmla="*/ 91281 h 91281"/>
                <a:gd name="connsiteX1" fmla="*/ 91281 w 91281"/>
                <a:gd name="connsiteY1" fmla="*/ 45641 h 91281"/>
                <a:gd name="connsiteX2" fmla="*/ 45641 w 91281"/>
                <a:gd name="connsiteY2" fmla="*/ 0 h 91281"/>
                <a:gd name="connsiteX3" fmla="*/ 0 w 91281"/>
                <a:gd name="connsiteY3" fmla="*/ 45641 h 91281"/>
                <a:gd name="connsiteX4" fmla="*/ 45641 w 91281"/>
                <a:gd name="connsiteY4" fmla="*/ 91281 h 91281"/>
                <a:gd name="connsiteX5" fmla="*/ 45641 w 91281"/>
                <a:gd name="connsiteY5" fmla="*/ 30427 h 91281"/>
                <a:gd name="connsiteX6" fmla="*/ 60854 w 91281"/>
                <a:gd name="connsiteY6" fmla="*/ 45641 h 91281"/>
                <a:gd name="connsiteX7" fmla="*/ 45641 w 91281"/>
                <a:gd name="connsiteY7" fmla="*/ 60854 h 91281"/>
                <a:gd name="connsiteX8" fmla="*/ 30427 w 91281"/>
                <a:gd name="connsiteY8" fmla="*/ 45641 h 91281"/>
                <a:gd name="connsiteX9" fmla="*/ 45641 w 91281"/>
                <a:gd name="connsiteY9" fmla="*/ 30427 h 91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281" h="91281">
                  <a:moveTo>
                    <a:pt x="45641" y="91281"/>
                  </a:moveTo>
                  <a:cubicBezTo>
                    <a:pt x="71504" y="91281"/>
                    <a:pt x="91281" y="71504"/>
                    <a:pt x="91281" y="45641"/>
                  </a:cubicBezTo>
                  <a:cubicBezTo>
                    <a:pt x="91281" y="19778"/>
                    <a:pt x="71504" y="0"/>
                    <a:pt x="45641" y="0"/>
                  </a:cubicBezTo>
                  <a:cubicBezTo>
                    <a:pt x="19778" y="0"/>
                    <a:pt x="0" y="19778"/>
                    <a:pt x="0" y="45641"/>
                  </a:cubicBezTo>
                  <a:cubicBezTo>
                    <a:pt x="0" y="71504"/>
                    <a:pt x="19778" y="91281"/>
                    <a:pt x="45641" y="91281"/>
                  </a:cubicBezTo>
                  <a:close/>
                  <a:moveTo>
                    <a:pt x="45641" y="30427"/>
                  </a:moveTo>
                  <a:cubicBezTo>
                    <a:pt x="54769" y="30427"/>
                    <a:pt x="60854" y="36513"/>
                    <a:pt x="60854" y="45641"/>
                  </a:cubicBezTo>
                  <a:cubicBezTo>
                    <a:pt x="60854" y="54769"/>
                    <a:pt x="54769" y="60854"/>
                    <a:pt x="45641" y="60854"/>
                  </a:cubicBezTo>
                  <a:cubicBezTo>
                    <a:pt x="36512" y="60854"/>
                    <a:pt x="30427" y="54769"/>
                    <a:pt x="30427" y="45641"/>
                  </a:cubicBezTo>
                  <a:cubicBezTo>
                    <a:pt x="30427" y="36513"/>
                    <a:pt x="36512" y="30427"/>
                    <a:pt x="45641" y="30427"/>
                  </a:cubicBezTo>
                  <a:close/>
                </a:path>
              </a:pathLst>
            </a:custGeom>
            <a:grpFill/>
            <a:ln w="22225" cap="flat">
              <a:solidFill>
                <a:srgbClr val="009DE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 185">
              <a:extLst>
                <a:ext uri="{FF2B5EF4-FFF2-40B4-BE49-F238E27FC236}">
                  <a16:creationId xmlns:a16="http://schemas.microsoft.com/office/drawing/2014/main" id="{412FEBF5-D3C3-E745-A986-542A176BD3AA}"/>
                </a:ext>
              </a:extLst>
            </p:cNvPr>
            <p:cNvSpPr/>
            <p:nvPr/>
          </p:nvSpPr>
          <p:spPr>
            <a:xfrm>
              <a:off x="5547069" y="3790001"/>
              <a:ext cx="152135" cy="212989"/>
            </a:xfrm>
            <a:custGeom>
              <a:avLst/>
              <a:gdLst>
                <a:gd name="connsiteX0" fmla="*/ 15214 w 152135"/>
                <a:gd name="connsiteY0" fmla="*/ 136922 h 212989"/>
                <a:gd name="connsiteX1" fmla="*/ 30427 w 152135"/>
                <a:gd name="connsiteY1" fmla="*/ 136922 h 212989"/>
                <a:gd name="connsiteX2" fmla="*/ 30427 w 152135"/>
                <a:gd name="connsiteY2" fmla="*/ 197776 h 212989"/>
                <a:gd name="connsiteX3" fmla="*/ 45641 w 152135"/>
                <a:gd name="connsiteY3" fmla="*/ 212990 h 212989"/>
                <a:gd name="connsiteX4" fmla="*/ 106495 w 152135"/>
                <a:gd name="connsiteY4" fmla="*/ 212990 h 212989"/>
                <a:gd name="connsiteX5" fmla="*/ 121708 w 152135"/>
                <a:gd name="connsiteY5" fmla="*/ 197776 h 212989"/>
                <a:gd name="connsiteX6" fmla="*/ 121708 w 152135"/>
                <a:gd name="connsiteY6" fmla="*/ 136922 h 212989"/>
                <a:gd name="connsiteX7" fmla="*/ 136922 w 152135"/>
                <a:gd name="connsiteY7" fmla="*/ 136922 h 212989"/>
                <a:gd name="connsiteX8" fmla="*/ 152135 w 152135"/>
                <a:gd name="connsiteY8" fmla="*/ 121708 h 212989"/>
                <a:gd name="connsiteX9" fmla="*/ 152135 w 152135"/>
                <a:gd name="connsiteY9" fmla="*/ 45641 h 212989"/>
                <a:gd name="connsiteX10" fmla="*/ 106495 w 152135"/>
                <a:gd name="connsiteY10" fmla="*/ 0 h 212989"/>
                <a:gd name="connsiteX11" fmla="*/ 45641 w 152135"/>
                <a:gd name="connsiteY11" fmla="*/ 0 h 212989"/>
                <a:gd name="connsiteX12" fmla="*/ 0 w 152135"/>
                <a:gd name="connsiteY12" fmla="*/ 45641 h 212989"/>
                <a:gd name="connsiteX13" fmla="*/ 0 w 152135"/>
                <a:gd name="connsiteY13" fmla="*/ 121708 h 212989"/>
                <a:gd name="connsiteX14" fmla="*/ 15214 w 152135"/>
                <a:gd name="connsiteY14" fmla="*/ 136922 h 212989"/>
                <a:gd name="connsiteX15" fmla="*/ 30427 w 152135"/>
                <a:gd name="connsiteY15" fmla="*/ 45641 h 212989"/>
                <a:gd name="connsiteX16" fmla="*/ 45641 w 152135"/>
                <a:gd name="connsiteY16" fmla="*/ 30427 h 212989"/>
                <a:gd name="connsiteX17" fmla="*/ 106495 w 152135"/>
                <a:gd name="connsiteY17" fmla="*/ 30427 h 212989"/>
                <a:gd name="connsiteX18" fmla="*/ 121708 w 152135"/>
                <a:gd name="connsiteY18" fmla="*/ 45641 h 212989"/>
                <a:gd name="connsiteX19" fmla="*/ 121708 w 152135"/>
                <a:gd name="connsiteY19" fmla="*/ 106495 h 212989"/>
                <a:gd name="connsiteX20" fmla="*/ 106495 w 152135"/>
                <a:gd name="connsiteY20" fmla="*/ 106495 h 212989"/>
                <a:gd name="connsiteX21" fmla="*/ 91281 w 152135"/>
                <a:gd name="connsiteY21" fmla="*/ 121708 h 212989"/>
                <a:gd name="connsiteX22" fmla="*/ 91281 w 152135"/>
                <a:gd name="connsiteY22" fmla="*/ 182563 h 212989"/>
                <a:gd name="connsiteX23" fmla="*/ 60854 w 152135"/>
                <a:gd name="connsiteY23" fmla="*/ 182563 h 212989"/>
                <a:gd name="connsiteX24" fmla="*/ 60854 w 152135"/>
                <a:gd name="connsiteY24" fmla="*/ 121708 h 212989"/>
                <a:gd name="connsiteX25" fmla="*/ 45641 w 152135"/>
                <a:gd name="connsiteY25" fmla="*/ 106495 h 212989"/>
                <a:gd name="connsiteX26" fmla="*/ 30427 w 152135"/>
                <a:gd name="connsiteY26" fmla="*/ 106495 h 212989"/>
                <a:gd name="connsiteX27" fmla="*/ 30427 w 152135"/>
                <a:gd name="connsiteY27" fmla="*/ 45641 h 212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52135" h="212989">
                  <a:moveTo>
                    <a:pt x="15214" y="136922"/>
                  </a:moveTo>
                  <a:lnTo>
                    <a:pt x="30427" y="136922"/>
                  </a:lnTo>
                  <a:lnTo>
                    <a:pt x="30427" y="197776"/>
                  </a:lnTo>
                  <a:cubicBezTo>
                    <a:pt x="30427" y="206904"/>
                    <a:pt x="36512" y="212990"/>
                    <a:pt x="45641" y="212990"/>
                  </a:cubicBezTo>
                  <a:lnTo>
                    <a:pt x="106495" y="212990"/>
                  </a:lnTo>
                  <a:cubicBezTo>
                    <a:pt x="115623" y="212990"/>
                    <a:pt x="121708" y="206904"/>
                    <a:pt x="121708" y="197776"/>
                  </a:cubicBezTo>
                  <a:lnTo>
                    <a:pt x="121708" y="136922"/>
                  </a:lnTo>
                  <a:lnTo>
                    <a:pt x="136922" y="136922"/>
                  </a:lnTo>
                  <a:cubicBezTo>
                    <a:pt x="146050" y="136922"/>
                    <a:pt x="152135" y="130836"/>
                    <a:pt x="152135" y="121708"/>
                  </a:cubicBezTo>
                  <a:lnTo>
                    <a:pt x="152135" y="45641"/>
                  </a:lnTo>
                  <a:cubicBezTo>
                    <a:pt x="152135" y="19778"/>
                    <a:pt x="132358" y="0"/>
                    <a:pt x="106495" y="0"/>
                  </a:cubicBezTo>
                  <a:lnTo>
                    <a:pt x="45641" y="0"/>
                  </a:lnTo>
                  <a:cubicBezTo>
                    <a:pt x="19778" y="0"/>
                    <a:pt x="0" y="19778"/>
                    <a:pt x="0" y="45641"/>
                  </a:cubicBezTo>
                  <a:lnTo>
                    <a:pt x="0" y="121708"/>
                  </a:lnTo>
                  <a:cubicBezTo>
                    <a:pt x="0" y="130836"/>
                    <a:pt x="6085" y="136922"/>
                    <a:pt x="15214" y="136922"/>
                  </a:cubicBezTo>
                  <a:close/>
                  <a:moveTo>
                    <a:pt x="30427" y="45641"/>
                  </a:moveTo>
                  <a:cubicBezTo>
                    <a:pt x="30427" y="36512"/>
                    <a:pt x="36512" y="30427"/>
                    <a:pt x="45641" y="30427"/>
                  </a:cubicBezTo>
                  <a:lnTo>
                    <a:pt x="106495" y="30427"/>
                  </a:lnTo>
                  <a:cubicBezTo>
                    <a:pt x="115623" y="30427"/>
                    <a:pt x="121708" y="36512"/>
                    <a:pt x="121708" y="45641"/>
                  </a:cubicBezTo>
                  <a:lnTo>
                    <a:pt x="121708" y="106495"/>
                  </a:lnTo>
                  <a:lnTo>
                    <a:pt x="106495" y="106495"/>
                  </a:lnTo>
                  <a:cubicBezTo>
                    <a:pt x="97367" y="106495"/>
                    <a:pt x="91281" y="112580"/>
                    <a:pt x="91281" y="121708"/>
                  </a:cubicBezTo>
                  <a:lnTo>
                    <a:pt x="91281" y="182563"/>
                  </a:lnTo>
                  <a:lnTo>
                    <a:pt x="60854" y="182563"/>
                  </a:lnTo>
                  <a:lnTo>
                    <a:pt x="60854" y="121708"/>
                  </a:lnTo>
                  <a:cubicBezTo>
                    <a:pt x="60854" y="112580"/>
                    <a:pt x="54769" y="106495"/>
                    <a:pt x="45641" y="106495"/>
                  </a:cubicBezTo>
                  <a:lnTo>
                    <a:pt x="30427" y="106495"/>
                  </a:lnTo>
                  <a:lnTo>
                    <a:pt x="30427" y="45641"/>
                  </a:lnTo>
                  <a:close/>
                </a:path>
              </a:pathLst>
            </a:custGeom>
            <a:grpFill/>
            <a:ln w="22225" cap="flat">
              <a:solidFill>
                <a:srgbClr val="009DE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83157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lide Number Placeholder 3"/>
          <p:cNvSpPr>
            <a:spLocks noGrp="1"/>
          </p:cNvSpPr>
          <p:nvPr/>
        </p:nvSpPr>
        <p:spPr>
          <a:xfrm>
            <a:off x="1377244" y="4683258"/>
            <a:ext cx="284627" cy="18190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E59F625-BE52-D346-A276-E875FD02F42D}" type="slidenum">
              <a:rPr lang="en-US" sz="700" b="1" kern="12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ctr"/>
              <a:t>5</a:t>
            </a:fld>
            <a:endParaRPr lang="en-US" sz="700" b="1" kern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733419" y="0"/>
            <a:ext cx="0" cy="5019261"/>
          </a:xfrm>
          <a:prstGeom prst="line">
            <a:avLst/>
          </a:prstGeom>
          <a:ln w="6350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9" y="77047"/>
            <a:ext cx="1530173" cy="4865163"/>
          </a:xfrm>
          <a:prstGeom prst="rect">
            <a:avLst/>
          </a:prstGeom>
        </p:spPr>
      </p:pic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410966" y="4865163"/>
            <a:ext cx="463450" cy="273844"/>
          </a:xfrm>
        </p:spPr>
        <p:txBody>
          <a:bodyPr/>
          <a:lstStyle/>
          <a:p>
            <a:fld id="{25FFE71D-A9A3-D342-8E63-4AB308C8E3F2}" type="slidenum">
              <a:rPr lang="en-US" smtClean="0"/>
              <a:t>5</a:t>
            </a:fld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733420" y="4533499"/>
            <a:ext cx="7410582" cy="610001"/>
            <a:chOff x="1733420" y="4533499"/>
            <a:chExt cx="7410582" cy="610001"/>
          </a:xfrm>
        </p:grpSpPr>
        <p:sp>
          <p:nvSpPr>
            <p:cNvPr id="10" name="Rectangle 9"/>
            <p:cNvSpPr/>
            <p:nvPr/>
          </p:nvSpPr>
          <p:spPr>
            <a:xfrm>
              <a:off x="1733420" y="4533499"/>
              <a:ext cx="7410582" cy="610001"/>
            </a:xfrm>
            <a:prstGeom prst="rect">
              <a:avLst/>
            </a:prstGeom>
            <a:solidFill>
              <a:srgbClr val="002C7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smtClean="0">
                <a:solidFill>
                  <a:schemeClr val="bg1"/>
                </a:solidFill>
              </a:endParaRPr>
            </a:p>
          </p:txBody>
        </p:sp>
        <p:pic>
          <p:nvPicPr>
            <p:cNvPr id="12" name="CoverMainLogo_WHITE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invGray">
            <a:xfrm>
              <a:off x="8258466" y="4842015"/>
              <a:ext cx="667146" cy="115200"/>
            </a:xfrm>
            <a:prstGeom prst="rect">
              <a:avLst/>
            </a:prstGeom>
          </p:spPr>
        </p:pic>
        <p:sp>
          <p:nvSpPr>
            <p:cNvPr id="13" name="TextBox 3"/>
            <p:cNvSpPr txBox="1"/>
            <p:nvPr/>
          </p:nvSpPr>
          <p:spPr>
            <a:xfrm>
              <a:off x="2004443" y="4693981"/>
              <a:ext cx="885310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defTabSz="342900">
                <a:defRPr/>
              </a:pPr>
              <a:r>
                <a:rPr lang="en-US" altLang="en-US" sz="1000" dirty="0" err="1" smtClean="0">
                  <a:solidFill>
                    <a:schemeClr val="bg1"/>
                  </a:solidFill>
                  <a:latin typeface="Arial" panose="020B0604020202020204"/>
                  <a:ea typeface="宋体" panose="02010600030101010101" pitchFamily="2" charset="-122"/>
                </a:rPr>
                <a:t>Clientes</a:t>
              </a:r>
              <a:r>
                <a:rPr lang="en-US" altLang="en-US" sz="1000" dirty="0" smtClean="0">
                  <a:solidFill>
                    <a:schemeClr val="bg1"/>
                  </a:solidFill>
                  <a:latin typeface="Arial" panose="020B0604020202020204"/>
                  <a:ea typeface="宋体" panose="02010600030101010101" pitchFamily="2" charset="-122"/>
                </a:rPr>
                <a:t> </a:t>
              </a:r>
              <a:r>
                <a:rPr lang="en-US" altLang="en-US" sz="1000" dirty="0" err="1" smtClean="0">
                  <a:solidFill>
                    <a:schemeClr val="bg1"/>
                  </a:solidFill>
                  <a:latin typeface="Arial" panose="020B0604020202020204"/>
                  <a:ea typeface="宋体" panose="02010600030101010101" pitchFamily="2" charset="-122"/>
                </a:rPr>
                <a:t>em</a:t>
              </a:r>
              <a:r>
                <a:rPr lang="en-US" altLang="en-US" sz="1000" dirty="0" smtClean="0">
                  <a:solidFill>
                    <a:schemeClr val="bg1"/>
                  </a:solidFill>
                  <a:latin typeface="Arial" panose="020B0604020202020204"/>
                  <a:ea typeface="宋体" panose="02010600030101010101" pitchFamily="2" charset="-122"/>
                </a:rPr>
                <a:t> </a:t>
              </a:r>
            </a:p>
            <a:p>
              <a:pPr defTabSz="342900">
                <a:defRPr/>
              </a:pPr>
              <a:r>
                <a:rPr lang="en-US" altLang="zh-CN" sz="1000" b="1" dirty="0" smtClean="0">
                  <a:solidFill>
                    <a:srgbClr val="76D3FF"/>
                  </a:solidFill>
                  <a:latin typeface="Arial" panose="020B0604020202020204"/>
                  <a:ea typeface="宋体" panose="02010600030101010101" pitchFamily="2" charset="-122"/>
                </a:rPr>
                <a:t>+ 130 </a:t>
              </a:r>
              <a:r>
                <a:rPr lang="en-US" altLang="zh-CN" sz="1000" b="1" dirty="0" err="1" smtClean="0">
                  <a:solidFill>
                    <a:srgbClr val="76D3FF"/>
                  </a:solidFill>
                  <a:latin typeface="Arial" panose="020B0604020202020204"/>
                  <a:ea typeface="宋体" panose="02010600030101010101" pitchFamily="2" charset="-122"/>
                </a:rPr>
                <a:t>Países</a:t>
              </a:r>
              <a:endParaRPr lang="en-US" altLang="zh-CN" sz="1000" b="1" dirty="0">
                <a:solidFill>
                  <a:srgbClr val="76D3FF"/>
                </a:solidFill>
                <a:latin typeface="Arial" panose="020B0604020202020204"/>
                <a:ea typeface="宋体" panose="02010600030101010101" pitchFamily="2" charset="-122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952365" y="4647814"/>
              <a:ext cx="1477943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42900">
                <a:defRPr/>
              </a:pPr>
              <a:r>
                <a:rPr lang="en-US" altLang="zh-CN" sz="1000" b="1" dirty="0" smtClean="0">
                  <a:solidFill>
                    <a:srgbClr val="76D3FF"/>
                  </a:solidFill>
                  <a:latin typeface="Arial" panose="020B0604020202020204"/>
                </a:rPr>
                <a:t>152 </a:t>
              </a:r>
              <a:r>
                <a:rPr lang="en-US" altLang="zh-CN" sz="1000" b="1" dirty="0" err="1">
                  <a:solidFill>
                    <a:srgbClr val="76D3FF"/>
                  </a:solidFill>
                  <a:latin typeface="Arial" panose="020B0604020202020204"/>
                </a:rPr>
                <a:t>anos</a:t>
              </a:r>
              <a:r>
                <a:rPr lang="en-US" altLang="zh-CN" sz="1000" b="1" dirty="0">
                  <a:solidFill>
                    <a:srgbClr val="76D3FF"/>
                  </a:solidFill>
                  <a:latin typeface="Arial" panose="020B0604020202020204"/>
                </a:rPr>
                <a:t> </a:t>
              </a:r>
              <a:r>
                <a:rPr lang="en-US" altLang="zh-CN" sz="1000" dirty="0">
                  <a:solidFill>
                    <a:schemeClr val="bg1"/>
                  </a:solidFill>
                  <a:latin typeface="Arial" panose="020B0604020202020204"/>
                </a:rPr>
                <a:t>de </a:t>
              </a:r>
              <a:r>
                <a:rPr lang="en-US" altLang="zh-CN" sz="1000" dirty="0" err="1" smtClean="0">
                  <a:solidFill>
                    <a:schemeClr val="bg1"/>
                  </a:solidFill>
                  <a:latin typeface="Arial" panose="020B0604020202020204"/>
                </a:rPr>
                <a:t>história</a:t>
              </a:r>
              <a:r>
                <a:rPr lang="en-US" altLang="zh-CN" sz="1000" dirty="0" smtClean="0">
                  <a:solidFill>
                    <a:schemeClr val="bg1"/>
                  </a:solidFill>
                  <a:latin typeface="Arial" panose="020B0604020202020204"/>
                </a:rPr>
                <a:t> e</a:t>
              </a:r>
              <a:endParaRPr lang="it-IT" altLang="en-US" sz="1000" dirty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</a:endParaRPr>
            </a:p>
            <a:p>
              <a:pPr defTabSz="342900">
                <a:defRPr/>
              </a:pPr>
              <a:r>
                <a:rPr lang="en-US" altLang="zh-CN" sz="1000" b="1" dirty="0" smtClean="0">
                  <a:solidFill>
                    <a:srgbClr val="76D3FF"/>
                  </a:solidFill>
                  <a:latin typeface="Arial" panose="020B0604020202020204"/>
                </a:rPr>
                <a:t>56 </a:t>
              </a:r>
              <a:r>
                <a:rPr lang="en-US" altLang="zh-CN" sz="1000" b="1" dirty="0" err="1">
                  <a:solidFill>
                    <a:srgbClr val="76D3FF"/>
                  </a:solidFill>
                  <a:latin typeface="Arial" panose="020B0604020202020204"/>
                </a:rPr>
                <a:t>anos</a:t>
              </a:r>
              <a:r>
                <a:rPr lang="en-US" altLang="zh-CN" sz="1000" b="1" dirty="0">
                  <a:solidFill>
                    <a:srgbClr val="76D3FF"/>
                  </a:solidFill>
                  <a:latin typeface="Arial" panose="020B0604020202020204"/>
                </a:rPr>
                <a:t> </a:t>
              </a:r>
              <a:r>
                <a:rPr lang="en-US" altLang="zh-CN" sz="1000" dirty="0" err="1">
                  <a:solidFill>
                    <a:schemeClr val="bg1"/>
                  </a:solidFill>
                  <a:latin typeface="Arial" panose="020B0604020202020204"/>
                </a:rPr>
                <a:t>e</a:t>
              </a:r>
              <a:r>
                <a:rPr lang="en-US" altLang="zh-CN" sz="1000" dirty="0" err="1" smtClean="0">
                  <a:solidFill>
                    <a:schemeClr val="bg1"/>
                  </a:solidFill>
                  <a:latin typeface="Arial" panose="020B0604020202020204"/>
                </a:rPr>
                <a:t>m</a:t>
              </a:r>
              <a:r>
                <a:rPr lang="en-US" altLang="zh-CN" sz="1000" dirty="0" smtClean="0">
                  <a:solidFill>
                    <a:schemeClr val="bg1"/>
                  </a:solidFill>
                  <a:latin typeface="Arial" panose="020B0604020202020204"/>
                </a:rPr>
                <a:t> </a:t>
              </a:r>
              <a:r>
                <a:rPr lang="en-US" altLang="zh-CN" sz="1000" dirty="0">
                  <a:solidFill>
                    <a:schemeClr val="bg1"/>
                  </a:solidFill>
                  <a:latin typeface="Arial" panose="020B0604020202020204"/>
                </a:rPr>
                <a:t>Portugal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227741" y="4643967"/>
              <a:ext cx="1626474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 smtClean="0">
                  <a:solidFill>
                    <a:srgbClr val="76D3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40 MM$ </a:t>
              </a:r>
              <a:r>
                <a:rPr lang="en-GB" sz="10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projetos</a:t>
              </a:r>
              <a:r>
                <a:rPr lang="en-GB" sz="10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de </a:t>
              </a:r>
              <a:r>
                <a:rPr lang="en-GB" sz="10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construção</a:t>
              </a:r>
              <a:r>
                <a:rPr lang="en-GB" sz="10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de </a:t>
              </a:r>
              <a:r>
                <a:rPr lang="en-GB" sz="10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aeroportos</a:t>
              </a:r>
              <a:endParaRPr lang="en-GB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492920" y="4647814"/>
              <a:ext cx="167220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 smtClean="0">
                  <a:solidFill>
                    <a:srgbClr val="76D3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+300 </a:t>
              </a:r>
              <a:r>
                <a:rPr lang="en-GB" sz="10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aeroportos</a:t>
              </a:r>
              <a:r>
                <a:rPr lang="en-GB" sz="10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GB" sz="10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sendo</a:t>
              </a:r>
              <a:r>
                <a:rPr lang="en-GB" sz="10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000" b="1" dirty="0" smtClean="0">
                  <a:solidFill>
                    <a:srgbClr val="76D3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40% </a:t>
              </a:r>
              <a:r>
                <a:rPr lang="en-GB" sz="10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dos Top 20 </a:t>
              </a:r>
              <a:r>
                <a:rPr lang="en-GB" sz="10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Mundiais</a:t>
              </a:r>
              <a:endParaRPr lang="en-GB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1" name="Title 7"/>
          <p:cNvSpPr txBox="1">
            <a:spLocks/>
          </p:cNvSpPr>
          <p:nvPr/>
        </p:nvSpPr>
        <p:spPr>
          <a:xfrm>
            <a:off x="2006568" y="355601"/>
            <a:ext cx="4028471" cy="49529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err="1">
                <a:solidFill>
                  <a:srgbClr val="002C77"/>
                </a:solidFill>
                <a:latin typeface="Arial" panose="020B0604020202020204"/>
              </a:rPr>
              <a:t>Os</a:t>
            </a:r>
            <a:r>
              <a:rPr lang="en-US" sz="2800" dirty="0">
                <a:solidFill>
                  <a:srgbClr val="002C77"/>
                </a:solidFill>
                <a:latin typeface="Arial" panose="020B0604020202020204"/>
              </a:rPr>
              <a:t> </a:t>
            </a:r>
            <a:r>
              <a:rPr lang="en-US" sz="2800" dirty="0" err="1">
                <a:solidFill>
                  <a:srgbClr val="002C77"/>
                </a:solidFill>
                <a:latin typeface="Arial" panose="020B0604020202020204"/>
              </a:rPr>
              <a:t>riscos</a:t>
            </a:r>
            <a:r>
              <a:rPr lang="en-US" sz="2800" dirty="0">
                <a:solidFill>
                  <a:srgbClr val="002C77"/>
                </a:solidFill>
                <a:latin typeface="Arial" panose="020B0604020202020204"/>
              </a:rPr>
              <a:t> </a:t>
            </a:r>
            <a:r>
              <a:rPr lang="en-US" sz="2800" dirty="0" err="1">
                <a:solidFill>
                  <a:srgbClr val="002C77"/>
                </a:solidFill>
                <a:latin typeface="Arial" panose="020B0604020202020204"/>
              </a:rPr>
              <a:t>associados</a:t>
            </a:r>
            <a:endParaRPr lang="en-US" sz="2800" dirty="0">
              <a:solidFill>
                <a:srgbClr val="002C77"/>
              </a:solidFill>
              <a:latin typeface="Arial" panose="020B0604020202020204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111533" y="878914"/>
            <a:ext cx="6364697" cy="3558944"/>
            <a:chOff x="2111533" y="902563"/>
            <a:chExt cx="6364697" cy="3558944"/>
          </a:xfrm>
        </p:grpSpPr>
        <p:sp>
          <p:nvSpPr>
            <p:cNvPr id="3" name="TextBox 2"/>
            <p:cNvSpPr txBox="1"/>
            <p:nvPr/>
          </p:nvSpPr>
          <p:spPr>
            <a:xfrm>
              <a:off x="6129590" y="2601619"/>
              <a:ext cx="86996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5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CATASTRÓFICOS</a:t>
              </a:r>
              <a:endParaRPr lang="en-GB" sz="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Oval 82"/>
            <p:cNvSpPr/>
            <p:nvPr/>
          </p:nvSpPr>
          <p:spPr>
            <a:xfrm>
              <a:off x="5238491" y="3143984"/>
              <a:ext cx="1173232" cy="1173232"/>
            </a:xfrm>
            <a:prstGeom prst="ellipse">
              <a:avLst/>
            </a:prstGeom>
            <a:ln>
              <a:solidFill>
                <a:srgbClr val="009DE0"/>
              </a:solidFill>
            </a:ln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20202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84" name="Oval 83"/>
            <p:cNvSpPr/>
            <p:nvPr/>
          </p:nvSpPr>
          <p:spPr>
            <a:xfrm>
              <a:off x="4631806" y="990247"/>
              <a:ext cx="1173232" cy="1173232"/>
            </a:xfrm>
            <a:prstGeom prst="ellipse">
              <a:avLst/>
            </a:prstGeom>
            <a:ln>
              <a:solidFill>
                <a:srgbClr val="009DE0"/>
              </a:solidFill>
            </a:ln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20202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85" name="Oval 84"/>
            <p:cNvSpPr/>
            <p:nvPr/>
          </p:nvSpPr>
          <p:spPr>
            <a:xfrm>
              <a:off x="6389066" y="2026260"/>
              <a:ext cx="1173232" cy="1173232"/>
            </a:xfrm>
            <a:prstGeom prst="ellipse">
              <a:avLst/>
            </a:prstGeom>
            <a:ln>
              <a:solidFill>
                <a:srgbClr val="009DE0"/>
              </a:solidFill>
            </a:ln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20202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86" name="Oval 85"/>
            <p:cNvSpPr/>
            <p:nvPr/>
          </p:nvSpPr>
          <p:spPr>
            <a:xfrm>
              <a:off x="3389272" y="2339087"/>
              <a:ext cx="1173232" cy="1173232"/>
            </a:xfrm>
            <a:prstGeom prst="ellipse">
              <a:avLst/>
            </a:prstGeom>
            <a:ln>
              <a:solidFill>
                <a:srgbClr val="009DE0"/>
              </a:solidFill>
            </a:ln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20202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87" name="Oval 86"/>
            <p:cNvSpPr/>
            <p:nvPr/>
          </p:nvSpPr>
          <p:spPr>
            <a:xfrm>
              <a:off x="4393192" y="1618951"/>
              <a:ext cx="2165187" cy="2165185"/>
            </a:xfrm>
            <a:prstGeom prst="ellipse">
              <a:avLst/>
            </a:prstGeom>
            <a:ln>
              <a:solidFill>
                <a:srgbClr val="98DBCE"/>
              </a:solidFill>
            </a:ln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20202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88" name="Oval 87"/>
            <p:cNvSpPr/>
            <p:nvPr/>
          </p:nvSpPr>
          <p:spPr>
            <a:xfrm>
              <a:off x="5111501" y="1151612"/>
              <a:ext cx="728568" cy="728568"/>
            </a:xfrm>
            <a:prstGeom prst="ellipse">
              <a:avLst/>
            </a:prstGeom>
            <a:solidFill>
              <a:srgbClr val="00968F"/>
            </a:solidFill>
            <a:ln w="19050">
              <a:solidFill>
                <a:srgbClr val="FFFFFF"/>
              </a:solidFill>
            </a:ln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89" name="Oval 88"/>
            <p:cNvSpPr/>
            <p:nvPr/>
          </p:nvSpPr>
          <p:spPr>
            <a:xfrm>
              <a:off x="6301841" y="2337259"/>
              <a:ext cx="728568" cy="728568"/>
            </a:xfrm>
            <a:prstGeom prst="ellipse">
              <a:avLst/>
            </a:prstGeom>
            <a:solidFill>
              <a:srgbClr val="00968F"/>
            </a:solidFill>
            <a:ln w="19050">
              <a:solidFill>
                <a:srgbClr val="FFFFFF"/>
              </a:solidFill>
            </a:ln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90" name="Oval 89"/>
            <p:cNvSpPr/>
            <p:nvPr/>
          </p:nvSpPr>
          <p:spPr>
            <a:xfrm>
              <a:off x="3921161" y="2337259"/>
              <a:ext cx="728568" cy="728568"/>
            </a:xfrm>
            <a:prstGeom prst="ellipse">
              <a:avLst/>
            </a:prstGeom>
            <a:solidFill>
              <a:srgbClr val="00968F"/>
            </a:solidFill>
            <a:ln w="19050">
              <a:solidFill>
                <a:srgbClr val="FFFFFF"/>
              </a:solidFill>
            </a:ln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91" name="Oval 90"/>
            <p:cNvSpPr/>
            <p:nvPr/>
          </p:nvSpPr>
          <p:spPr>
            <a:xfrm>
              <a:off x="3356772" y="2305941"/>
              <a:ext cx="403623" cy="403623"/>
            </a:xfrm>
            <a:prstGeom prst="ellipse">
              <a:avLst/>
            </a:prstGeom>
            <a:solidFill>
              <a:srgbClr val="002C77"/>
            </a:solidFill>
            <a:ln>
              <a:solidFill>
                <a:srgbClr val="FFFFFF"/>
              </a:solidFill>
            </a:ln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</a:rPr>
                <a:t>INTERNAL</a:t>
              </a:r>
            </a:p>
          </p:txBody>
        </p:sp>
        <p:sp>
          <p:nvSpPr>
            <p:cNvPr id="92" name="Oval 91"/>
            <p:cNvSpPr/>
            <p:nvPr/>
          </p:nvSpPr>
          <p:spPr>
            <a:xfrm>
              <a:off x="3783485" y="3300288"/>
              <a:ext cx="403623" cy="403623"/>
            </a:xfrm>
            <a:prstGeom prst="ellipse">
              <a:avLst/>
            </a:prstGeom>
            <a:solidFill>
              <a:srgbClr val="4E6287"/>
            </a:solidFill>
            <a:ln>
              <a:solidFill>
                <a:srgbClr val="FFFFFF"/>
              </a:solidFill>
            </a:ln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</a:rPr>
                <a:t>EXTERNAL</a:t>
              </a: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2992971" y="3464875"/>
              <a:ext cx="710989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Global economic </a:t>
              </a: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conditions</a:t>
              </a: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2889687" y="3730599"/>
              <a:ext cx="93954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Tax and accounting </a:t>
              </a: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changes</a:t>
              </a: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4221006" y="3577508"/>
              <a:ext cx="93954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Increase in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fuel prices</a:t>
              </a: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3969048" y="3841291"/>
              <a:ext cx="93954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Financial stability of airlines &amp; partners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3663094" y="2176207"/>
              <a:ext cx="710989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Pensions</a:t>
              </a: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3335124" y="2740320"/>
              <a:ext cx="373821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Debt</a:t>
              </a: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2394875" y="2176533"/>
              <a:ext cx="1096033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Inadequate risk financing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2212855" y="2367766"/>
              <a:ext cx="109603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Underperformance commercial operations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2111533" y="2649199"/>
              <a:ext cx="1267655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Funding for expansion plans</a:t>
              </a: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3642516" y="2692618"/>
              <a:ext cx="710989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Frauds</a:t>
              </a:r>
            </a:p>
          </p:txBody>
        </p:sp>
        <p:sp>
          <p:nvSpPr>
            <p:cNvPr id="103" name="Oval 102"/>
            <p:cNvSpPr/>
            <p:nvPr/>
          </p:nvSpPr>
          <p:spPr>
            <a:xfrm>
              <a:off x="7094542" y="2992168"/>
              <a:ext cx="403623" cy="403623"/>
            </a:xfrm>
            <a:prstGeom prst="ellipse">
              <a:avLst/>
            </a:prstGeom>
            <a:solidFill>
              <a:srgbClr val="002C77"/>
            </a:solidFill>
            <a:ln>
              <a:solidFill>
                <a:srgbClr val="FFFFFF"/>
              </a:solidFill>
            </a:ln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</a:rPr>
                <a:t>INTERNAL</a:t>
              </a:r>
            </a:p>
          </p:txBody>
        </p:sp>
        <p:sp>
          <p:nvSpPr>
            <p:cNvPr id="104" name="Oval 103"/>
            <p:cNvSpPr/>
            <p:nvPr/>
          </p:nvSpPr>
          <p:spPr>
            <a:xfrm>
              <a:off x="6852076" y="1809148"/>
              <a:ext cx="403623" cy="403623"/>
            </a:xfrm>
            <a:prstGeom prst="ellipse">
              <a:avLst/>
            </a:prstGeom>
            <a:solidFill>
              <a:srgbClr val="4E6287"/>
            </a:solidFill>
            <a:ln>
              <a:solidFill>
                <a:srgbClr val="FFFFFF"/>
              </a:solidFill>
            </a:ln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</a:rPr>
                <a:t>EXTERNAL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7234795" y="1765595"/>
              <a:ext cx="939547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Natural catastrophes</a:t>
              </a: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7323963" y="1922992"/>
              <a:ext cx="939547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Environmental</a:t>
              </a: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7395816" y="2080390"/>
              <a:ext cx="939547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Extreme weather</a:t>
              </a: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6892717" y="2237786"/>
              <a:ext cx="939547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Terrorism</a:t>
              </a: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6314442" y="1858884"/>
              <a:ext cx="939547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Fire/explosion</a:t>
              </a: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6272410" y="1659939"/>
              <a:ext cx="939547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Security threat/breach</a:t>
              </a: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7536683" y="3100019"/>
              <a:ext cx="939547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Theft/vandalism</a:t>
              </a: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6902394" y="3456834"/>
              <a:ext cx="939547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Denial of access</a:t>
              </a: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6432620" y="3275159"/>
              <a:ext cx="939547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Disaster recovery</a:t>
              </a: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7536683" y="3274453"/>
              <a:ext cx="939547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Loss of key assets</a:t>
              </a:r>
            </a:p>
          </p:txBody>
        </p:sp>
        <p:sp>
          <p:nvSpPr>
            <p:cNvPr id="115" name="Oval 114"/>
            <p:cNvSpPr/>
            <p:nvPr/>
          </p:nvSpPr>
          <p:spPr>
            <a:xfrm>
              <a:off x="5407531" y="2988983"/>
              <a:ext cx="403623" cy="403623"/>
            </a:xfrm>
            <a:prstGeom prst="ellipse">
              <a:avLst/>
            </a:prstGeom>
            <a:solidFill>
              <a:srgbClr val="002C77"/>
            </a:solidFill>
            <a:ln>
              <a:solidFill>
                <a:srgbClr val="FFFFFF"/>
              </a:solidFill>
            </a:ln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</a:rPr>
                <a:t>INTERNAL</a:t>
              </a:r>
            </a:p>
          </p:txBody>
        </p:sp>
        <p:sp>
          <p:nvSpPr>
            <p:cNvPr id="116" name="Oval 115"/>
            <p:cNvSpPr/>
            <p:nvPr/>
          </p:nvSpPr>
          <p:spPr>
            <a:xfrm>
              <a:off x="6109274" y="3817708"/>
              <a:ext cx="403623" cy="403623"/>
            </a:xfrm>
            <a:prstGeom prst="ellipse">
              <a:avLst/>
            </a:prstGeom>
            <a:solidFill>
              <a:srgbClr val="4E6287"/>
            </a:solidFill>
            <a:ln>
              <a:solidFill>
                <a:srgbClr val="FFFFFF"/>
              </a:solidFill>
            </a:ln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</a:rPr>
                <a:t>EXTERNAL</a:t>
              </a:r>
            </a:p>
          </p:txBody>
        </p:sp>
        <p:grpSp>
          <p:nvGrpSpPr>
            <p:cNvPr id="117" name="Group 116"/>
            <p:cNvGrpSpPr/>
            <p:nvPr/>
          </p:nvGrpSpPr>
          <p:grpSpPr>
            <a:xfrm>
              <a:off x="5091228" y="3548696"/>
              <a:ext cx="779381" cy="728568"/>
              <a:chOff x="5613708" y="4988236"/>
              <a:chExt cx="964584" cy="901698"/>
            </a:xfrm>
          </p:grpSpPr>
          <p:sp>
            <p:nvSpPr>
              <p:cNvPr id="142" name="Oval 141"/>
              <p:cNvSpPr/>
              <p:nvPr/>
            </p:nvSpPr>
            <p:spPr>
              <a:xfrm>
                <a:off x="5638802" y="4988236"/>
                <a:ext cx="901698" cy="901698"/>
              </a:xfrm>
              <a:prstGeom prst="ellipse">
                <a:avLst/>
              </a:prstGeom>
              <a:solidFill>
                <a:srgbClr val="00968F"/>
              </a:solidFill>
              <a:ln w="19050">
                <a:solidFill>
                  <a:srgbClr val="FFFFFF"/>
                </a:solidFill>
              </a:ln>
            </p:spPr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143" name="Rectangle 142"/>
              <p:cNvSpPr/>
              <p:nvPr/>
            </p:nvSpPr>
            <p:spPr>
              <a:xfrm>
                <a:off x="5613708" y="5352089"/>
                <a:ext cx="964584" cy="2285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6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</a:rPr>
                  <a:t>OPERACIONAIS</a:t>
                </a:r>
              </a:p>
            </p:txBody>
          </p:sp>
        </p:grpSp>
        <p:sp>
          <p:nvSpPr>
            <p:cNvPr id="118" name="TextBox 117"/>
            <p:cNvSpPr txBox="1"/>
            <p:nvPr/>
          </p:nvSpPr>
          <p:spPr>
            <a:xfrm>
              <a:off x="6464132" y="3736296"/>
              <a:ext cx="939547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Regulation breach</a:t>
              </a: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6548358" y="3890669"/>
              <a:ext cx="939547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Change in PAX mix</a:t>
              </a: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6551351" y="4045041"/>
              <a:ext cx="1056939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Supply chain interruptions</a:t>
              </a: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6489664" y="4199413"/>
              <a:ext cx="1056939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Supply chain interruptions</a:t>
              </a: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6109274" y="4353785"/>
              <a:ext cx="1056939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Industrial action</a:t>
              </a: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5862555" y="4129601"/>
              <a:ext cx="1056939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Cyber</a:t>
              </a: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5321085" y="3432429"/>
              <a:ext cx="1056939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Airside safety</a:t>
              </a: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5849555" y="3238470"/>
              <a:ext cx="1056939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Injuries</a:t>
              </a: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4813893" y="3234995"/>
              <a:ext cx="1056939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Critical system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failure</a:t>
              </a: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4631806" y="3042982"/>
              <a:ext cx="1056939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Maintenance failure</a:t>
              </a:r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5391259" y="2872286"/>
              <a:ext cx="1056939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Workforce management</a:t>
              </a:r>
            </a:p>
          </p:txBody>
        </p:sp>
        <p:sp>
          <p:nvSpPr>
            <p:cNvPr id="129" name="Rectangle 128"/>
            <p:cNvSpPr/>
            <p:nvPr/>
          </p:nvSpPr>
          <p:spPr>
            <a:xfrm>
              <a:off x="5088461" y="1419555"/>
              <a:ext cx="785792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</a:rPr>
                <a:t>ESTRATÉGICOS</a:t>
              </a:r>
            </a:p>
          </p:txBody>
        </p:sp>
        <p:sp>
          <p:nvSpPr>
            <p:cNvPr id="130" name="Oval 129"/>
            <p:cNvSpPr/>
            <p:nvPr/>
          </p:nvSpPr>
          <p:spPr>
            <a:xfrm>
              <a:off x="4510429" y="1037307"/>
              <a:ext cx="403623" cy="403623"/>
            </a:xfrm>
            <a:prstGeom prst="ellipse">
              <a:avLst/>
            </a:prstGeom>
            <a:solidFill>
              <a:srgbClr val="4E6287"/>
            </a:solidFill>
            <a:ln>
              <a:solidFill>
                <a:srgbClr val="FFFFFF"/>
              </a:solidFill>
            </a:ln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</a:rPr>
                <a:t>EXTERNAL</a:t>
              </a: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3779089" y="902563"/>
              <a:ext cx="1344740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Customer/supplier relationship</a:t>
              </a:r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3420144" y="1047911"/>
              <a:ext cx="1344740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Shareholder management</a:t>
              </a:r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3518482" y="1193259"/>
              <a:ext cx="1344740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Competitive landscape</a:t>
              </a:r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3637331" y="1483956"/>
              <a:ext cx="1344740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Policies and regulations</a:t>
              </a: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3480857" y="1338606"/>
              <a:ext cx="1344740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Change of airline alliance</a:t>
              </a:r>
            </a:p>
          </p:txBody>
        </p:sp>
        <p:sp>
          <p:nvSpPr>
            <p:cNvPr id="136" name="Oval 135"/>
            <p:cNvSpPr/>
            <p:nvPr/>
          </p:nvSpPr>
          <p:spPr>
            <a:xfrm>
              <a:off x="5158684" y="1979797"/>
              <a:ext cx="403623" cy="403623"/>
            </a:xfrm>
            <a:prstGeom prst="ellipse">
              <a:avLst/>
            </a:prstGeom>
            <a:solidFill>
              <a:srgbClr val="002C77"/>
            </a:solidFill>
            <a:ln>
              <a:solidFill>
                <a:srgbClr val="FFFFFF"/>
              </a:solidFill>
            </a:ln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</a:rPr>
                <a:t>INTERNAL</a:t>
              </a:r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5585153" y="2061849"/>
              <a:ext cx="939547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Capacity constraints</a:t>
              </a:r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5584130" y="2225237"/>
              <a:ext cx="939547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Contractual exposures</a:t>
              </a:r>
            </a:p>
          </p:txBody>
        </p:sp>
        <p:sp>
          <p:nvSpPr>
            <p:cNvPr id="139" name="TextBox 138"/>
            <p:cNvSpPr txBox="1"/>
            <p:nvPr/>
          </p:nvSpPr>
          <p:spPr>
            <a:xfrm>
              <a:off x="5504744" y="2372858"/>
              <a:ext cx="939547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Board composition</a:t>
              </a:r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4678981" y="2219836"/>
              <a:ext cx="939547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Governance</a:t>
              </a:r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4562504" y="2372858"/>
              <a:ext cx="939547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02020"/>
                  </a:solidFill>
                  <a:effectLst/>
                  <a:uLnTx/>
                  <a:uFillTx/>
                  <a:latin typeface="Arial" panose="020B0604020202020204"/>
                </a:rPr>
                <a:t>Key staff dependency</a:t>
              </a:r>
            </a:p>
          </p:txBody>
        </p:sp>
        <p:sp>
          <p:nvSpPr>
            <p:cNvPr id="144" name="Rectangle 143"/>
            <p:cNvSpPr/>
            <p:nvPr/>
          </p:nvSpPr>
          <p:spPr>
            <a:xfrm>
              <a:off x="6244541" y="2628301"/>
              <a:ext cx="846707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</a:rPr>
                <a:t>CATASTRÓFICOS</a:t>
              </a:r>
            </a:p>
          </p:txBody>
        </p:sp>
        <p:sp>
          <p:nvSpPr>
            <p:cNvPr id="145" name="Rectangle 144"/>
            <p:cNvSpPr/>
            <p:nvPr/>
          </p:nvSpPr>
          <p:spPr>
            <a:xfrm>
              <a:off x="3939845" y="2623855"/>
              <a:ext cx="715260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</a:rPr>
                <a:t>FINANCEIROS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8220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lide Number Placeholder 3"/>
          <p:cNvSpPr>
            <a:spLocks noGrp="1"/>
          </p:cNvSpPr>
          <p:nvPr/>
        </p:nvSpPr>
        <p:spPr>
          <a:xfrm>
            <a:off x="1377244" y="4683258"/>
            <a:ext cx="284627" cy="18190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E59F625-BE52-D346-A276-E875FD02F42D}" type="slidenum">
              <a:rPr lang="en-US" sz="700" b="1" kern="12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ctr"/>
              <a:t>6</a:t>
            </a:fld>
            <a:endParaRPr lang="en-US" sz="700" b="1" kern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733419" y="0"/>
            <a:ext cx="0" cy="5019261"/>
          </a:xfrm>
          <a:prstGeom prst="line">
            <a:avLst/>
          </a:prstGeom>
          <a:ln w="6350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9" y="77047"/>
            <a:ext cx="1530173" cy="4865163"/>
          </a:xfrm>
          <a:prstGeom prst="rect">
            <a:avLst/>
          </a:prstGeom>
        </p:spPr>
      </p:pic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410966" y="4865163"/>
            <a:ext cx="463450" cy="273844"/>
          </a:xfrm>
        </p:spPr>
        <p:txBody>
          <a:bodyPr/>
          <a:lstStyle/>
          <a:p>
            <a:fld id="{25FFE71D-A9A3-D342-8E63-4AB308C8E3F2}" type="slidenum">
              <a:rPr lang="en-US" smtClean="0"/>
              <a:t>6</a:t>
            </a:fld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1733420" y="4533499"/>
            <a:ext cx="7410582" cy="610001"/>
            <a:chOff x="1733420" y="4533499"/>
            <a:chExt cx="7410582" cy="610001"/>
          </a:xfrm>
        </p:grpSpPr>
        <p:sp>
          <p:nvSpPr>
            <p:cNvPr id="7" name="Rectangle 6"/>
            <p:cNvSpPr/>
            <p:nvPr/>
          </p:nvSpPr>
          <p:spPr>
            <a:xfrm>
              <a:off x="1733420" y="4533499"/>
              <a:ext cx="7410582" cy="610001"/>
            </a:xfrm>
            <a:prstGeom prst="rect">
              <a:avLst/>
            </a:prstGeom>
            <a:solidFill>
              <a:srgbClr val="002C7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smtClean="0">
                <a:solidFill>
                  <a:schemeClr val="bg1"/>
                </a:solidFill>
              </a:endParaRPr>
            </a:p>
          </p:txBody>
        </p:sp>
        <p:pic>
          <p:nvPicPr>
            <p:cNvPr id="8" name="CoverMainLogo_WHITE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invGray">
            <a:xfrm>
              <a:off x="8258466" y="4842015"/>
              <a:ext cx="667146" cy="115200"/>
            </a:xfrm>
            <a:prstGeom prst="rect">
              <a:avLst/>
            </a:prstGeom>
          </p:spPr>
        </p:pic>
        <p:sp>
          <p:nvSpPr>
            <p:cNvPr id="10" name="TextBox 3"/>
            <p:cNvSpPr txBox="1"/>
            <p:nvPr/>
          </p:nvSpPr>
          <p:spPr>
            <a:xfrm>
              <a:off x="2004443" y="4693981"/>
              <a:ext cx="885310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defTabSz="342900">
                <a:defRPr/>
              </a:pPr>
              <a:r>
                <a:rPr lang="en-US" altLang="en-US" sz="1000" dirty="0" err="1" smtClean="0">
                  <a:solidFill>
                    <a:schemeClr val="bg1"/>
                  </a:solidFill>
                  <a:latin typeface="Arial" panose="020B0604020202020204"/>
                  <a:ea typeface="宋体" panose="02010600030101010101" pitchFamily="2" charset="-122"/>
                </a:rPr>
                <a:t>Clientes</a:t>
              </a:r>
              <a:r>
                <a:rPr lang="en-US" altLang="en-US" sz="1000" dirty="0" smtClean="0">
                  <a:solidFill>
                    <a:schemeClr val="bg1"/>
                  </a:solidFill>
                  <a:latin typeface="Arial" panose="020B0604020202020204"/>
                  <a:ea typeface="宋体" panose="02010600030101010101" pitchFamily="2" charset="-122"/>
                </a:rPr>
                <a:t> </a:t>
              </a:r>
              <a:r>
                <a:rPr lang="en-US" altLang="en-US" sz="1000" dirty="0" err="1" smtClean="0">
                  <a:solidFill>
                    <a:schemeClr val="bg1"/>
                  </a:solidFill>
                  <a:latin typeface="Arial" panose="020B0604020202020204"/>
                  <a:ea typeface="宋体" panose="02010600030101010101" pitchFamily="2" charset="-122"/>
                </a:rPr>
                <a:t>em</a:t>
              </a:r>
              <a:r>
                <a:rPr lang="en-US" altLang="en-US" sz="1000" dirty="0" smtClean="0">
                  <a:solidFill>
                    <a:schemeClr val="bg1"/>
                  </a:solidFill>
                  <a:latin typeface="Arial" panose="020B0604020202020204"/>
                  <a:ea typeface="宋体" panose="02010600030101010101" pitchFamily="2" charset="-122"/>
                </a:rPr>
                <a:t> </a:t>
              </a:r>
            </a:p>
            <a:p>
              <a:pPr defTabSz="342900">
                <a:defRPr/>
              </a:pPr>
              <a:r>
                <a:rPr lang="en-US" altLang="zh-CN" sz="1000" b="1" dirty="0" smtClean="0">
                  <a:solidFill>
                    <a:srgbClr val="76D3FF"/>
                  </a:solidFill>
                  <a:latin typeface="Arial" panose="020B0604020202020204"/>
                  <a:ea typeface="宋体" panose="02010600030101010101" pitchFamily="2" charset="-122"/>
                </a:rPr>
                <a:t>+ 130 </a:t>
              </a:r>
              <a:r>
                <a:rPr lang="en-US" altLang="zh-CN" sz="1000" b="1" dirty="0" err="1" smtClean="0">
                  <a:solidFill>
                    <a:srgbClr val="76D3FF"/>
                  </a:solidFill>
                  <a:latin typeface="Arial" panose="020B0604020202020204"/>
                  <a:ea typeface="宋体" panose="02010600030101010101" pitchFamily="2" charset="-122"/>
                </a:rPr>
                <a:t>Países</a:t>
              </a:r>
              <a:endParaRPr lang="en-US" altLang="zh-CN" sz="1000" b="1" dirty="0">
                <a:solidFill>
                  <a:srgbClr val="76D3FF"/>
                </a:solidFill>
                <a:latin typeface="Arial" panose="020B0604020202020204"/>
                <a:ea typeface="宋体" panose="02010600030101010101" pitchFamily="2" charset="-122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952365" y="4647814"/>
              <a:ext cx="1477943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42900">
                <a:defRPr/>
              </a:pPr>
              <a:r>
                <a:rPr lang="en-US" altLang="zh-CN" sz="1000" b="1" dirty="0" smtClean="0">
                  <a:solidFill>
                    <a:srgbClr val="76D3FF"/>
                  </a:solidFill>
                  <a:latin typeface="Arial" panose="020B0604020202020204"/>
                </a:rPr>
                <a:t>152 </a:t>
              </a:r>
              <a:r>
                <a:rPr lang="en-US" altLang="zh-CN" sz="1000" b="1" dirty="0" err="1">
                  <a:solidFill>
                    <a:srgbClr val="76D3FF"/>
                  </a:solidFill>
                  <a:latin typeface="Arial" panose="020B0604020202020204"/>
                </a:rPr>
                <a:t>anos</a:t>
              </a:r>
              <a:r>
                <a:rPr lang="en-US" altLang="zh-CN" sz="1000" b="1" dirty="0">
                  <a:solidFill>
                    <a:srgbClr val="76D3FF"/>
                  </a:solidFill>
                  <a:latin typeface="Arial" panose="020B0604020202020204"/>
                </a:rPr>
                <a:t> </a:t>
              </a:r>
              <a:r>
                <a:rPr lang="en-US" altLang="zh-CN" sz="1000" dirty="0">
                  <a:solidFill>
                    <a:schemeClr val="bg1"/>
                  </a:solidFill>
                  <a:latin typeface="Arial" panose="020B0604020202020204"/>
                </a:rPr>
                <a:t>de </a:t>
              </a:r>
              <a:r>
                <a:rPr lang="en-US" altLang="zh-CN" sz="1000" dirty="0" err="1" smtClean="0">
                  <a:solidFill>
                    <a:schemeClr val="bg1"/>
                  </a:solidFill>
                  <a:latin typeface="Arial" panose="020B0604020202020204"/>
                </a:rPr>
                <a:t>história</a:t>
              </a:r>
              <a:r>
                <a:rPr lang="en-US" altLang="zh-CN" sz="1000" dirty="0" smtClean="0">
                  <a:solidFill>
                    <a:schemeClr val="bg1"/>
                  </a:solidFill>
                  <a:latin typeface="Arial" panose="020B0604020202020204"/>
                </a:rPr>
                <a:t> e</a:t>
              </a:r>
              <a:endParaRPr lang="it-IT" altLang="en-US" sz="1000" dirty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</a:endParaRPr>
            </a:p>
            <a:p>
              <a:pPr defTabSz="342900">
                <a:defRPr/>
              </a:pPr>
              <a:r>
                <a:rPr lang="en-US" altLang="zh-CN" sz="1000" b="1" dirty="0" smtClean="0">
                  <a:solidFill>
                    <a:srgbClr val="76D3FF"/>
                  </a:solidFill>
                  <a:latin typeface="Arial" panose="020B0604020202020204"/>
                </a:rPr>
                <a:t>56 </a:t>
              </a:r>
              <a:r>
                <a:rPr lang="en-US" altLang="zh-CN" sz="1000" b="1" dirty="0" err="1">
                  <a:solidFill>
                    <a:srgbClr val="76D3FF"/>
                  </a:solidFill>
                  <a:latin typeface="Arial" panose="020B0604020202020204"/>
                </a:rPr>
                <a:t>anos</a:t>
              </a:r>
              <a:r>
                <a:rPr lang="en-US" altLang="zh-CN" sz="1000" b="1" dirty="0">
                  <a:solidFill>
                    <a:srgbClr val="76D3FF"/>
                  </a:solidFill>
                  <a:latin typeface="Arial" panose="020B0604020202020204"/>
                </a:rPr>
                <a:t> </a:t>
              </a:r>
              <a:r>
                <a:rPr lang="en-US" altLang="zh-CN" sz="1000" dirty="0" err="1">
                  <a:solidFill>
                    <a:schemeClr val="bg1"/>
                  </a:solidFill>
                  <a:latin typeface="Arial" panose="020B0604020202020204"/>
                </a:rPr>
                <a:t>e</a:t>
              </a:r>
              <a:r>
                <a:rPr lang="en-US" altLang="zh-CN" sz="1000" dirty="0" err="1" smtClean="0">
                  <a:solidFill>
                    <a:schemeClr val="bg1"/>
                  </a:solidFill>
                  <a:latin typeface="Arial" panose="020B0604020202020204"/>
                </a:rPr>
                <a:t>m</a:t>
              </a:r>
              <a:r>
                <a:rPr lang="en-US" altLang="zh-CN" sz="1000" dirty="0" smtClean="0">
                  <a:solidFill>
                    <a:schemeClr val="bg1"/>
                  </a:solidFill>
                  <a:latin typeface="Arial" panose="020B0604020202020204"/>
                </a:rPr>
                <a:t> </a:t>
              </a:r>
              <a:r>
                <a:rPr lang="en-US" altLang="zh-CN" sz="1000" dirty="0">
                  <a:solidFill>
                    <a:schemeClr val="bg1"/>
                  </a:solidFill>
                  <a:latin typeface="Arial" panose="020B0604020202020204"/>
                </a:rPr>
                <a:t>Portugal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227741" y="4643967"/>
              <a:ext cx="1626474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 smtClean="0">
                  <a:solidFill>
                    <a:srgbClr val="76D3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40 MM$ </a:t>
              </a:r>
              <a:r>
                <a:rPr lang="en-GB" sz="10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projetos</a:t>
              </a:r>
              <a:r>
                <a:rPr lang="en-GB" sz="10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de </a:t>
              </a:r>
              <a:r>
                <a:rPr lang="en-GB" sz="10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construção</a:t>
              </a:r>
              <a:r>
                <a:rPr lang="en-GB" sz="10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de </a:t>
              </a:r>
              <a:r>
                <a:rPr lang="en-GB" sz="10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aeroportos</a:t>
              </a:r>
              <a:endParaRPr lang="en-GB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492920" y="4647814"/>
              <a:ext cx="167220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 smtClean="0">
                  <a:solidFill>
                    <a:srgbClr val="76D3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+300 </a:t>
              </a:r>
              <a:r>
                <a:rPr lang="en-GB" sz="10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aeroportos</a:t>
              </a:r>
              <a:r>
                <a:rPr lang="en-GB" sz="10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GB" sz="10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sendo</a:t>
              </a:r>
              <a:r>
                <a:rPr lang="en-GB" sz="10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000" b="1" dirty="0" smtClean="0">
                  <a:solidFill>
                    <a:srgbClr val="76D3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40% </a:t>
              </a:r>
              <a:r>
                <a:rPr lang="en-GB" sz="10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dos Top 20 </a:t>
              </a:r>
              <a:r>
                <a:rPr lang="en-GB" sz="10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Mundiais</a:t>
              </a:r>
              <a:endParaRPr lang="en-GB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" name="Title 7"/>
          <p:cNvSpPr txBox="1">
            <a:spLocks/>
          </p:cNvSpPr>
          <p:nvPr/>
        </p:nvSpPr>
        <p:spPr>
          <a:xfrm>
            <a:off x="2006568" y="355601"/>
            <a:ext cx="4028471" cy="49529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solidFill>
                  <a:srgbClr val="002C77"/>
                </a:solidFill>
                <a:latin typeface="Arial" panose="020B0604020202020204"/>
              </a:rPr>
              <a:t>Categorias de </a:t>
            </a:r>
            <a:r>
              <a:rPr lang="en-US" sz="2800" dirty="0" err="1" smtClean="0">
                <a:solidFill>
                  <a:srgbClr val="002C77"/>
                </a:solidFill>
                <a:latin typeface="Arial" panose="020B0604020202020204"/>
              </a:rPr>
              <a:t>Risco</a:t>
            </a:r>
            <a:endParaRPr lang="en-US" sz="2800" dirty="0">
              <a:solidFill>
                <a:srgbClr val="002C77"/>
              </a:solidFill>
              <a:latin typeface="Arial" panose="020B0604020202020204"/>
            </a:endParaRPr>
          </a:p>
        </p:txBody>
      </p:sp>
      <p:sp>
        <p:nvSpPr>
          <p:cNvPr id="19" name="Footer Placeholder 4"/>
          <p:cNvSpPr txBox="1">
            <a:spLocks/>
          </p:cNvSpPr>
          <p:nvPr/>
        </p:nvSpPr>
        <p:spPr>
          <a:xfrm>
            <a:off x="3606800" y="4216133"/>
            <a:ext cx="5286375" cy="2484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defPPr>
              <a:defRPr lang="en-GB"/>
            </a:defPPr>
            <a:lvl1pPr marL="0" algn="r" defTabSz="457200" rtl="0" eaLnBrk="1" latinLnBrk="0" hangingPunct="1">
              <a:defRPr lang="en-GB" sz="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dirty="0">
                <a:solidFill>
                  <a:srgbClr val="202020"/>
                </a:solidFill>
                <a:latin typeface="Arial" panose="020B0604020202020204"/>
              </a:rPr>
              <a:t>* GLOBAL INFRASTRUCTURE HUB | NOVA MATRIZ DE ALOCAÇÃO DE RISCOS DE PPP DE </a:t>
            </a:r>
            <a:r>
              <a:rPr lang="pt-PT" dirty="0" smtClean="0">
                <a:solidFill>
                  <a:srgbClr val="202020"/>
                </a:solidFill>
                <a:latin typeface="Arial" panose="020B0604020202020204"/>
              </a:rPr>
              <a:t>AEROPORTOS</a:t>
            </a:r>
            <a:endParaRPr lang="pt-PT" dirty="0">
              <a:solidFill>
                <a:srgbClr val="202020"/>
              </a:solidFill>
              <a:latin typeface="Arial" panose="020B0604020202020204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9613" y="842963"/>
            <a:ext cx="6151397" cy="345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69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lide Number Placeholder 3"/>
          <p:cNvSpPr>
            <a:spLocks noGrp="1"/>
          </p:cNvSpPr>
          <p:nvPr/>
        </p:nvSpPr>
        <p:spPr>
          <a:xfrm>
            <a:off x="1377244" y="4683258"/>
            <a:ext cx="284627" cy="18190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E59F625-BE52-D346-A276-E875FD02F42D}" type="slidenum">
              <a:rPr lang="en-US" sz="700" b="1" kern="12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ctr"/>
              <a:t>7</a:t>
            </a:fld>
            <a:endParaRPr lang="en-US" sz="700" b="1" kern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733419" y="0"/>
            <a:ext cx="0" cy="5019261"/>
          </a:xfrm>
          <a:prstGeom prst="line">
            <a:avLst/>
          </a:prstGeom>
          <a:ln w="6350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9" y="77047"/>
            <a:ext cx="1530173" cy="4865163"/>
          </a:xfrm>
          <a:prstGeom prst="rect">
            <a:avLst/>
          </a:prstGeom>
        </p:spPr>
      </p:pic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410966" y="4865163"/>
            <a:ext cx="463450" cy="273844"/>
          </a:xfrm>
        </p:spPr>
        <p:txBody>
          <a:bodyPr/>
          <a:lstStyle/>
          <a:p>
            <a:fld id="{25FFE71D-A9A3-D342-8E63-4AB308C8E3F2}" type="slidenum">
              <a:rPr lang="en-US" smtClean="0"/>
              <a:t>7</a:t>
            </a:fld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1733420" y="4533499"/>
            <a:ext cx="7410582" cy="610001"/>
            <a:chOff x="1733420" y="4533499"/>
            <a:chExt cx="7410582" cy="610001"/>
          </a:xfrm>
        </p:grpSpPr>
        <p:sp>
          <p:nvSpPr>
            <p:cNvPr id="7" name="Rectangle 6"/>
            <p:cNvSpPr/>
            <p:nvPr/>
          </p:nvSpPr>
          <p:spPr>
            <a:xfrm>
              <a:off x="1733420" y="4533499"/>
              <a:ext cx="7410582" cy="610001"/>
            </a:xfrm>
            <a:prstGeom prst="rect">
              <a:avLst/>
            </a:prstGeom>
            <a:solidFill>
              <a:srgbClr val="002C7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smtClean="0">
                <a:solidFill>
                  <a:schemeClr val="bg1"/>
                </a:solidFill>
              </a:endParaRPr>
            </a:p>
          </p:txBody>
        </p:sp>
        <p:pic>
          <p:nvPicPr>
            <p:cNvPr id="8" name="CoverMainLogo_WHITE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invGray">
            <a:xfrm>
              <a:off x="8258466" y="4842015"/>
              <a:ext cx="667146" cy="115200"/>
            </a:xfrm>
            <a:prstGeom prst="rect">
              <a:avLst/>
            </a:prstGeom>
          </p:spPr>
        </p:pic>
        <p:sp>
          <p:nvSpPr>
            <p:cNvPr id="10" name="TextBox 3"/>
            <p:cNvSpPr txBox="1"/>
            <p:nvPr/>
          </p:nvSpPr>
          <p:spPr>
            <a:xfrm>
              <a:off x="2004443" y="4693981"/>
              <a:ext cx="885310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defTabSz="342900">
                <a:defRPr/>
              </a:pPr>
              <a:r>
                <a:rPr lang="en-US" altLang="en-US" sz="1000" dirty="0" err="1" smtClean="0">
                  <a:solidFill>
                    <a:schemeClr val="bg1"/>
                  </a:solidFill>
                  <a:latin typeface="Arial" panose="020B0604020202020204"/>
                  <a:ea typeface="宋体" panose="02010600030101010101" pitchFamily="2" charset="-122"/>
                </a:rPr>
                <a:t>Clientes</a:t>
              </a:r>
              <a:r>
                <a:rPr lang="en-US" altLang="en-US" sz="1000" dirty="0" smtClean="0">
                  <a:solidFill>
                    <a:schemeClr val="bg1"/>
                  </a:solidFill>
                  <a:latin typeface="Arial" panose="020B0604020202020204"/>
                  <a:ea typeface="宋体" panose="02010600030101010101" pitchFamily="2" charset="-122"/>
                </a:rPr>
                <a:t> </a:t>
              </a:r>
              <a:r>
                <a:rPr lang="en-US" altLang="en-US" sz="1000" dirty="0" err="1" smtClean="0">
                  <a:solidFill>
                    <a:schemeClr val="bg1"/>
                  </a:solidFill>
                  <a:latin typeface="Arial" panose="020B0604020202020204"/>
                  <a:ea typeface="宋体" panose="02010600030101010101" pitchFamily="2" charset="-122"/>
                </a:rPr>
                <a:t>em</a:t>
              </a:r>
              <a:r>
                <a:rPr lang="en-US" altLang="en-US" sz="1000" dirty="0" smtClean="0">
                  <a:solidFill>
                    <a:schemeClr val="bg1"/>
                  </a:solidFill>
                  <a:latin typeface="Arial" panose="020B0604020202020204"/>
                  <a:ea typeface="宋体" panose="02010600030101010101" pitchFamily="2" charset="-122"/>
                </a:rPr>
                <a:t> </a:t>
              </a:r>
            </a:p>
            <a:p>
              <a:pPr defTabSz="342900">
                <a:defRPr/>
              </a:pPr>
              <a:r>
                <a:rPr lang="en-US" altLang="zh-CN" sz="1000" b="1" dirty="0" smtClean="0">
                  <a:solidFill>
                    <a:srgbClr val="76D3FF"/>
                  </a:solidFill>
                  <a:latin typeface="Arial" panose="020B0604020202020204"/>
                  <a:ea typeface="宋体" panose="02010600030101010101" pitchFamily="2" charset="-122"/>
                </a:rPr>
                <a:t>+ 130 </a:t>
              </a:r>
              <a:r>
                <a:rPr lang="en-US" altLang="zh-CN" sz="1000" b="1" dirty="0" err="1" smtClean="0">
                  <a:solidFill>
                    <a:srgbClr val="76D3FF"/>
                  </a:solidFill>
                  <a:latin typeface="Arial" panose="020B0604020202020204"/>
                  <a:ea typeface="宋体" panose="02010600030101010101" pitchFamily="2" charset="-122"/>
                </a:rPr>
                <a:t>Países</a:t>
              </a:r>
              <a:endParaRPr lang="en-US" altLang="zh-CN" sz="1000" b="1" dirty="0">
                <a:solidFill>
                  <a:srgbClr val="76D3FF"/>
                </a:solidFill>
                <a:latin typeface="Arial" panose="020B0604020202020204"/>
                <a:ea typeface="宋体" panose="02010600030101010101" pitchFamily="2" charset="-122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952365" y="4647814"/>
              <a:ext cx="1477943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42900">
                <a:defRPr/>
              </a:pPr>
              <a:r>
                <a:rPr lang="en-US" altLang="zh-CN" sz="1000" b="1" dirty="0" smtClean="0">
                  <a:solidFill>
                    <a:srgbClr val="76D3FF"/>
                  </a:solidFill>
                  <a:latin typeface="Arial" panose="020B0604020202020204"/>
                </a:rPr>
                <a:t>152 </a:t>
              </a:r>
              <a:r>
                <a:rPr lang="en-US" altLang="zh-CN" sz="1000" b="1" dirty="0" err="1">
                  <a:solidFill>
                    <a:srgbClr val="76D3FF"/>
                  </a:solidFill>
                  <a:latin typeface="Arial" panose="020B0604020202020204"/>
                </a:rPr>
                <a:t>anos</a:t>
              </a:r>
              <a:r>
                <a:rPr lang="en-US" altLang="zh-CN" sz="1000" b="1" dirty="0">
                  <a:solidFill>
                    <a:srgbClr val="76D3FF"/>
                  </a:solidFill>
                  <a:latin typeface="Arial" panose="020B0604020202020204"/>
                </a:rPr>
                <a:t> </a:t>
              </a:r>
              <a:r>
                <a:rPr lang="en-US" altLang="zh-CN" sz="1000" dirty="0">
                  <a:solidFill>
                    <a:schemeClr val="bg1"/>
                  </a:solidFill>
                  <a:latin typeface="Arial" panose="020B0604020202020204"/>
                </a:rPr>
                <a:t>de </a:t>
              </a:r>
              <a:r>
                <a:rPr lang="en-US" altLang="zh-CN" sz="1000" dirty="0" err="1" smtClean="0">
                  <a:solidFill>
                    <a:schemeClr val="bg1"/>
                  </a:solidFill>
                  <a:latin typeface="Arial" panose="020B0604020202020204"/>
                </a:rPr>
                <a:t>história</a:t>
              </a:r>
              <a:r>
                <a:rPr lang="en-US" altLang="zh-CN" sz="1000" dirty="0" smtClean="0">
                  <a:solidFill>
                    <a:schemeClr val="bg1"/>
                  </a:solidFill>
                  <a:latin typeface="Arial" panose="020B0604020202020204"/>
                </a:rPr>
                <a:t> e</a:t>
              </a:r>
              <a:endParaRPr lang="it-IT" altLang="en-US" sz="1000" dirty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</a:endParaRPr>
            </a:p>
            <a:p>
              <a:pPr defTabSz="342900">
                <a:defRPr/>
              </a:pPr>
              <a:r>
                <a:rPr lang="en-US" altLang="zh-CN" sz="1000" b="1" dirty="0" smtClean="0">
                  <a:solidFill>
                    <a:srgbClr val="76D3FF"/>
                  </a:solidFill>
                  <a:latin typeface="Arial" panose="020B0604020202020204"/>
                </a:rPr>
                <a:t>56 </a:t>
              </a:r>
              <a:r>
                <a:rPr lang="en-US" altLang="zh-CN" sz="1000" b="1" dirty="0" err="1">
                  <a:solidFill>
                    <a:srgbClr val="76D3FF"/>
                  </a:solidFill>
                  <a:latin typeface="Arial" panose="020B0604020202020204"/>
                </a:rPr>
                <a:t>anos</a:t>
              </a:r>
              <a:r>
                <a:rPr lang="en-US" altLang="zh-CN" sz="1000" b="1" dirty="0">
                  <a:solidFill>
                    <a:srgbClr val="76D3FF"/>
                  </a:solidFill>
                  <a:latin typeface="Arial" panose="020B0604020202020204"/>
                </a:rPr>
                <a:t> </a:t>
              </a:r>
              <a:r>
                <a:rPr lang="en-US" altLang="zh-CN" sz="1000" dirty="0" err="1">
                  <a:solidFill>
                    <a:schemeClr val="bg1"/>
                  </a:solidFill>
                  <a:latin typeface="Arial" panose="020B0604020202020204"/>
                </a:rPr>
                <a:t>e</a:t>
              </a:r>
              <a:r>
                <a:rPr lang="en-US" altLang="zh-CN" sz="1000" dirty="0" err="1" smtClean="0">
                  <a:solidFill>
                    <a:schemeClr val="bg1"/>
                  </a:solidFill>
                  <a:latin typeface="Arial" panose="020B0604020202020204"/>
                </a:rPr>
                <a:t>m</a:t>
              </a:r>
              <a:r>
                <a:rPr lang="en-US" altLang="zh-CN" sz="1000" dirty="0" smtClean="0">
                  <a:solidFill>
                    <a:schemeClr val="bg1"/>
                  </a:solidFill>
                  <a:latin typeface="Arial" panose="020B0604020202020204"/>
                </a:rPr>
                <a:t> </a:t>
              </a:r>
              <a:r>
                <a:rPr lang="en-US" altLang="zh-CN" sz="1000" dirty="0">
                  <a:solidFill>
                    <a:schemeClr val="bg1"/>
                  </a:solidFill>
                  <a:latin typeface="Arial" panose="020B0604020202020204"/>
                </a:rPr>
                <a:t>Portugal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227741" y="4643967"/>
              <a:ext cx="1626474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 smtClean="0">
                  <a:solidFill>
                    <a:srgbClr val="76D3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40 MM$ </a:t>
              </a:r>
              <a:r>
                <a:rPr lang="en-GB" sz="10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projetos</a:t>
              </a:r>
              <a:r>
                <a:rPr lang="en-GB" sz="10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de </a:t>
              </a:r>
              <a:r>
                <a:rPr lang="en-GB" sz="10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construção</a:t>
              </a:r>
              <a:r>
                <a:rPr lang="en-GB" sz="10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de </a:t>
              </a:r>
              <a:r>
                <a:rPr lang="en-GB" sz="10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aeroportos</a:t>
              </a:r>
              <a:endParaRPr lang="en-GB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492920" y="4647814"/>
              <a:ext cx="167220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 smtClean="0">
                  <a:solidFill>
                    <a:srgbClr val="76D3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+300 </a:t>
              </a:r>
              <a:r>
                <a:rPr lang="en-GB" sz="10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aeroportos</a:t>
              </a:r>
              <a:r>
                <a:rPr lang="en-GB" sz="10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GB" sz="10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sendo</a:t>
              </a:r>
              <a:r>
                <a:rPr lang="en-GB" sz="10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000" b="1" dirty="0" smtClean="0">
                  <a:solidFill>
                    <a:srgbClr val="76D3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40% </a:t>
              </a:r>
              <a:r>
                <a:rPr lang="en-GB" sz="10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dos Top 20 </a:t>
              </a:r>
              <a:r>
                <a:rPr lang="en-GB" sz="10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Mundiais</a:t>
              </a:r>
              <a:endParaRPr lang="en-GB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" name="Title 7"/>
          <p:cNvSpPr txBox="1">
            <a:spLocks/>
          </p:cNvSpPr>
          <p:nvPr/>
        </p:nvSpPr>
        <p:spPr>
          <a:xfrm>
            <a:off x="2006568" y="355601"/>
            <a:ext cx="6886607" cy="50439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err="1" smtClean="0">
                <a:solidFill>
                  <a:srgbClr val="002C77"/>
                </a:solidFill>
                <a:latin typeface="Arial" panose="020B0604020202020204"/>
              </a:rPr>
              <a:t>Fases</a:t>
            </a:r>
            <a:r>
              <a:rPr lang="en-US" sz="2800" dirty="0" smtClean="0">
                <a:solidFill>
                  <a:srgbClr val="002C77"/>
                </a:solidFill>
                <a:latin typeface="Arial" panose="020B0604020202020204"/>
              </a:rPr>
              <a:t> do </a:t>
            </a:r>
            <a:r>
              <a:rPr lang="en-US" sz="2800" dirty="0" err="1" smtClean="0">
                <a:solidFill>
                  <a:srgbClr val="002C77"/>
                </a:solidFill>
                <a:latin typeface="Arial" panose="020B0604020202020204"/>
              </a:rPr>
              <a:t>Projeto</a:t>
            </a:r>
            <a:endParaRPr lang="en-US" sz="2800" dirty="0">
              <a:solidFill>
                <a:srgbClr val="002C77"/>
              </a:solidFill>
              <a:latin typeface="Arial" panose="020B0604020202020204"/>
            </a:endParaRPr>
          </a:p>
        </p:txBody>
      </p:sp>
      <p:sp>
        <p:nvSpPr>
          <p:cNvPr id="92" name="Freeform 91">
            <a:extLst>
              <a:ext uri="{FF2B5EF4-FFF2-40B4-BE49-F238E27FC236}">
                <a16:creationId xmlns:a16="http://schemas.microsoft.com/office/drawing/2014/main" id="{EE430CA0-0ED2-4544-ADF1-EF0E9955A5C8}"/>
              </a:ext>
            </a:extLst>
          </p:cNvPr>
          <p:cNvSpPr/>
          <p:nvPr/>
        </p:nvSpPr>
        <p:spPr>
          <a:xfrm>
            <a:off x="2416523" y="2509019"/>
            <a:ext cx="1133274" cy="1133105"/>
          </a:xfrm>
          <a:custGeom>
            <a:avLst/>
            <a:gdLst>
              <a:gd name="connsiteX0" fmla="*/ 1333991 w 1824812"/>
              <a:gd name="connsiteY0" fmla="*/ 102977 h 1824540"/>
              <a:gd name="connsiteX1" fmla="*/ 103223 w 1824812"/>
              <a:gd name="connsiteY1" fmla="*/ 489945 h 1824540"/>
              <a:gd name="connsiteX2" fmla="*/ 490267 w 1824812"/>
              <a:gd name="connsiteY2" fmla="*/ 1720405 h 1824540"/>
              <a:gd name="connsiteX3" fmla="*/ 1720845 w 1824812"/>
              <a:gd name="connsiteY3" fmla="*/ 1333512 h 1824540"/>
              <a:gd name="connsiteX4" fmla="*/ 1333991 w 1824812"/>
              <a:gd name="connsiteY4" fmla="*/ 102977 h 1824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4812" h="1824540">
                <a:moveTo>
                  <a:pt x="1333991" y="102977"/>
                </a:moveTo>
                <a:cubicBezTo>
                  <a:pt x="887242" y="-129985"/>
                  <a:pt x="336169" y="43239"/>
                  <a:pt x="103223" y="489945"/>
                </a:cubicBezTo>
                <a:cubicBezTo>
                  <a:pt x="-129723" y="936650"/>
                  <a:pt x="43480" y="1487594"/>
                  <a:pt x="490267" y="1720405"/>
                </a:cubicBezTo>
                <a:cubicBezTo>
                  <a:pt x="937053" y="1953215"/>
                  <a:pt x="1487860" y="1780217"/>
                  <a:pt x="1720845" y="1333512"/>
                </a:cubicBezTo>
                <a:cubicBezTo>
                  <a:pt x="1953829" y="886806"/>
                  <a:pt x="1780702" y="335976"/>
                  <a:pt x="1333991" y="102977"/>
                </a:cubicBezTo>
                <a:close/>
              </a:path>
            </a:pathLst>
          </a:custGeom>
          <a:solidFill>
            <a:srgbClr val="DADADA"/>
          </a:solidFill>
          <a:ln w="3790" cap="flat">
            <a:noFill/>
            <a:prstDash val="solid"/>
            <a:miter/>
          </a:ln>
        </p:spPr>
        <p:txBody>
          <a:bodyPr rtlCol="0" anchor="ctr"/>
          <a:lstStyle/>
          <a:p>
            <a:pPr>
              <a:defRPr/>
            </a:pPr>
            <a:endParaRPr lang="en-US">
              <a:solidFill>
                <a:srgbClr val="202020"/>
              </a:solidFill>
              <a:latin typeface="Arial" panose="020B0604020202020204"/>
            </a:endParaRPr>
          </a:p>
        </p:txBody>
      </p:sp>
      <p:sp>
        <p:nvSpPr>
          <p:cNvPr id="93" name="Freeform 92">
            <a:hlinkClick r:id="" action="ppaction://noaction"/>
            <a:extLst>
              <a:ext uri="{FF2B5EF4-FFF2-40B4-BE49-F238E27FC236}">
                <a16:creationId xmlns:a16="http://schemas.microsoft.com/office/drawing/2014/main" id="{B4295E6E-C4F6-0D41-9BE8-945BDBF81D27}"/>
              </a:ext>
            </a:extLst>
          </p:cNvPr>
          <p:cNvSpPr/>
          <p:nvPr/>
        </p:nvSpPr>
        <p:spPr>
          <a:xfrm>
            <a:off x="2501175" y="2589367"/>
            <a:ext cx="964054" cy="963937"/>
          </a:xfrm>
          <a:custGeom>
            <a:avLst/>
            <a:gdLst>
              <a:gd name="connsiteX0" fmla="*/ 111119 w 1552332"/>
              <a:gd name="connsiteY0" fmla="*/ 1175895 h 1552143"/>
              <a:gd name="connsiteX1" fmla="*/ 375377 w 1552332"/>
              <a:gd name="connsiteY1" fmla="*/ 110776 h 1552143"/>
              <a:gd name="connsiteX2" fmla="*/ 1440599 w 1552332"/>
              <a:gd name="connsiteY2" fmla="*/ 375047 h 1552143"/>
              <a:gd name="connsiteX3" fmla="*/ 1176303 w 1552332"/>
              <a:gd name="connsiteY3" fmla="*/ 1440167 h 1552143"/>
              <a:gd name="connsiteX4" fmla="*/ 111119 w 1552332"/>
              <a:gd name="connsiteY4" fmla="*/ 1175895 h 1552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2332" h="1552143">
                <a:moveTo>
                  <a:pt x="111119" y="1175895"/>
                </a:moveTo>
                <a:cubicBezTo>
                  <a:pt x="-110114" y="808789"/>
                  <a:pt x="8198" y="331836"/>
                  <a:pt x="375377" y="110776"/>
                </a:cubicBezTo>
                <a:cubicBezTo>
                  <a:pt x="742557" y="-110284"/>
                  <a:pt x="1219556" y="7903"/>
                  <a:pt x="1440599" y="375047"/>
                </a:cubicBezTo>
                <a:cubicBezTo>
                  <a:pt x="1661642" y="742191"/>
                  <a:pt x="1543520" y="1219107"/>
                  <a:pt x="1176303" y="1440167"/>
                </a:cubicBezTo>
                <a:cubicBezTo>
                  <a:pt x="809085" y="1661227"/>
                  <a:pt x="332313" y="1543002"/>
                  <a:pt x="111119" y="1175895"/>
                </a:cubicBezTo>
                <a:close/>
              </a:path>
            </a:pathLst>
          </a:custGeom>
          <a:solidFill>
            <a:srgbClr val="FFFFFF"/>
          </a:solidFill>
          <a:ln w="3790" cap="flat">
            <a:noFill/>
            <a:prstDash val="solid"/>
            <a:miter/>
          </a:ln>
        </p:spPr>
        <p:txBody>
          <a:bodyPr rtlCol="0" anchor="ctr"/>
          <a:lstStyle/>
          <a:p>
            <a:pPr>
              <a:defRPr/>
            </a:pPr>
            <a:endParaRPr lang="en-US">
              <a:solidFill>
                <a:srgbClr val="202020"/>
              </a:solidFill>
              <a:latin typeface="Arial" panose="020B0604020202020204"/>
            </a:endParaRPr>
          </a:p>
        </p:txBody>
      </p:sp>
      <p:sp>
        <p:nvSpPr>
          <p:cNvPr id="94" name="Freeform 93">
            <a:hlinkHover r:id="" action="ppaction://noaction" highlightClick="1"/>
            <a:extLst>
              <a:ext uri="{FF2B5EF4-FFF2-40B4-BE49-F238E27FC236}">
                <a16:creationId xmlns:a16="http://schemas.microsoft.com/office/drawing/2014/main" id="{27DD4625-3272-A84E-9FD2-9BA235AEA0D6}"/>
              </a:ext>
            </a:extLst>
          </p:cNvPr>
          <p:cNvSpPr>
            <a:spLocks noChangeAspect="1"/>
          </p:cNvSpPr>
          <p:nvPr/>
        </p:nvSpPr>
        <p:spPr>
          <a:xfrm>
            <a:off x="2481270" y="2571755"/>
            <a:ext cx="1008121" cy="1008000"/>
          </a:xfrm>
          <a:custGeom>
            <a:avLst/>
            <a:gdLst>
              <a:gd name="connsiteX0" fmla="*/ 34486 w 1504366"/>
              <a:gd name="connsiteY0" fmla="*/ 976958 h 1504186"/>
              <a:gd name="connsiteX1" fmla="*/ 977454 w 1504366"/>
              <a:gd name="connsiteY1" fmla="*/ 1468732 h 1504186"/>
              <a:gd name="connsiteX2" fmla="*/ 1469124 w 1504366"/>
              <a:gd name="connsiteY2" fmla="*/ 525931 h 1504186"/>
              <a:gd name="connsiteX3" fmla="*/ 526307 w 1504366"/>
              <a:gd name="connsiteY3" fmla="*/ 34232 h 1504186"/>
              <a:gd name="connsiteX4" fmla="*/ 34486 w 1504366"/>
              <a:gd name="connsiteY4" fmla="*/ 976958 h 1504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4366" h="1504186">
                <a:moveTo>
                  <a:pt x="34486" y="976958"/>
                </a:moveTo>
                <a:cubicBezTo>
                  <a:pt x="159052" y="1373137"/>
                  <a:pt x="581274" y="1593362"/>
                  <a:pt x="977454" y="1468732"/>
                </a:cubicBezTo>
                <a:cubicBezTo>
                  <a:pt x="1373633" y="1344102"/>
                  <a:pt x="1593842" y="922034"/>
                  <a:pt x="1469124" y="525931"/>
                </a:cubicBezTo>
                <a:cubicBezTo>
                  <a:pt x="1344406" y="129827"/>
                  <a:pt x="922487" y="-90361"/>
                  <a:pt x="526307" y="34232"/>
                </a:cubicBezTo>
                <a:cubicBezTo>
                  <a:pt x="130128" y="158824"/>
                  <a:pt x="-90119" y="580817"/>
                  <a:pt x="34486" y="976958"/>
                </a:cubicBezTo>
                <a:close/>
              </a:path>
            </a:pathLst>
          </a:custGeom>
          <a:solidFill>
            <a:srgbClr val="009DE0"/>
          </a:solidFill>
          <a:ln w="379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>
              <a:defRPr/>
            </a:pPr>
            <a:endParaRPr lang="en-US">
              <a:solidFill>
                <a:srgbClr val="202020"/>
              </a:solidFill>
              <a:latin typeface="Arial" panose="020B0604020202020204"/>
            </a:endParaRPr>
          </a:p>
        </p:txBody>
      </p:sp>
      <p:sp>
        <p:nvSpPr>
          <p:cNvPr id="95" name="Freeform 94">
            <a:extLst>
              <a:ext uri="{FF2B5EF4-FFF2-40B4-BE49-F238E27FC236}">
                <a16:creationId xmlns:a16="http://schemas.microsoft.com/office/drawing/2014/main" id="{67B4A610-3599-E247-9D30-6E20381F4E25}"/>
              </a:ext>
            </a:extLst>
          </p:cNvPr>
          <p:cNvSpPr/>
          <p:nvPr/>
        </p:nvSpPr>
        <p:spPr>
          <a:xfrm>
            <a:off x="2339336" y="2427602"/>
            <a:ext cx="1287622" cy="1287378"/>
          </a:xfrm>
          <a:custGeom>
            <a:avLst/>
            <a:gdLst>
              <a:gd name="connsiteX0" fmla="*/ 1041478 w 2073345"/>
              <a:gd name="connsiteY0" fmla="*/ -593 h 2072952"/>
              <a:gd name="connsiteX1" fmla="*/ 1044776 w 2073345"/>
              <a:gd name="connsiteY1" fmla="*/ -593 h 2072952"/>
              <a:gd name="connsiteX2" fmla="*/ 2072962 w 2073345"/>
              <a:gd name="connsiteY2" fmla="*/ 1044172 h 2072952"/>
              <a:gd name="connsiteX3" fmla="*/ 1031432 w 2073345"/>
              <a:gd name="connsiteY3" fmla="*/ 2072335 h 2072952"/>
              <a:gd name="connsiteX4" fmla="*/ 1027945 w 2073345"/>
              <a:gd name="connsiteY4" fmla="*/ 2072335 h 2072952"/>
              <a:gd name="connsiteX5" fmla="*/ -317 w 2073345"/>
              <a:gd name="connsiteY5" fmla="*/ 1027532 h 2072952"/>
              <a:gd name="connsiteX6" fmla="*/ 1041364 w 2073345"/>
              <a:gd name="connsiteY6" fmla="*/ -593 h 2072952"/>
              <a:gd name="connsiteX7" fmla="*/ 1031432 w 2073345"/>
              <a:gd name="connsiteY7" fmla="*/ 2067748 h 2072952"/>
              <a:gd name="connsiteX8" fmla="*/ 2068337 w 2073345"/>
              <a:gd name="connsiteY8" fmla="*/ 1044134 h 2072952"/>
              <a:gd name="connsiteX9" fmla="*/ 1044814 w 2073345"/>
              <a:gd name="connsiteY9" fmla="*/ 3994 h 2072952"/>
              <a:gd name="connsiteX10" fmla="*/ 1041554 w 2073345"/>
              <a:gd name="connsiteY10" fmla="*/ 3994 h 2072952"/>
              <a:gd name="connsiteX11" fmla="*/ 4422 w 2073345"/>
              <a:gd name="connsiteY11" fmla="*/ 1027646 h 2072952"/>
              <a:gd name="connsiteX12" fmla="*/ 1027945 w 2073345"/>
              <a:gd name="connsiteY12" fmla="*/ 2067748 h 2072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73345" h="2072952">
                <a:moveTo>
                  <a:pt x="1041478" y="-593"/>
                </a:moveTo>
                <a:lnTo>
                  <a:pt x="1044776" y="-593"/>
                </a:lnTo>
                <a:cubicBezTo>
                  <a:pt x="1616281" y="4032"/>
                  <a:pt x="2077511" y="472684"/>
                  <a:pt x="2072962" y="1044172"/>
                </a:cubicBezTo>
                <a:cubicBezTo>
                  <a:pt x="2068375" y="1615281"/>
                  <a:pt x="1602611" y="2075064"/>
                  <a:pt x="1031432" y="2072335"/>
                </a:cubicBezTo>
                <a:lnTo>
                  <a:pt x="1027945" y="2072335"/>
                </a:lnTo>
                <a:cubicBezTo>
                  <a:pt x="456402" y="2067672"/>
                  <a:pt x="-4866" y="1598982"/>
                  <a:pt x="-317" y="1027532"/>
                </a:cubicBezTo>
                <a:cubicBezTo>
                  <a:pt x="4376" y="456424"/>
                  <a:pt x="470174" y="-3322"/>
                  <a:pt x="1041364" y="-593"/>
                </a:cubicBezTo>
                <a:close/>
                <a:moveTo>
                  <a:pt x="1031432" y="2067748"/>
                </a:moveTo>
                <a:cubicBezTo>
                  <a:pt x="1598654" y="2070515"/>
                  <a:pt x="2063826" y="1611339"/>
                  <a:pt x="2068337" y="1044134"/>
                </a:cubicBezTo>
                <a:cubicBezTo>
                  <a:pt x="2072924" y="475186"/>
                  <a:pt x="1613703" y="8618"/>
                  <a:pt x="1044814" y="3994"/>
                </a:cubicBezTo>
                <a:lnTo>
                  <a:pt x="1041554" y="3994"/>
                </a:lnTo>
                <a:cubicBezTo>
                  <a:pt x="474257" y="1189"/>
                  <a:pt x="9046" y="460365"/>
                  <a:pt x="4422" y="1027646"/>
                </a:cubicBezTo>
                <a:cubicBezTo>
                  <a:pt x="-127" y="1596556"/>
                  <a:pt x="459321" y="2063162"/>
                  <a:pt x="1027945" y="2067748"/>
                </a:cubicBezTo>
                <a:close/>
              </a:path>
            </a:pathLst>
          </a:custGeom>
          <a:solidFill>
            <a:srgbClr val="2D9BC1"/>
          </a:solidFill>
          <a:ln w="12700" cap="flat">
            <a:solidFill>
              <a:srgbClr val="76D3FF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02020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96" name="Freeform 95">
            <a:extLst>
              <a:ext uri="{FF2B5EF4-FFF2-40B4-BE49-F238E27FC236}">
                <a16:creationId xmlns:a16="http://schemas.microsoft.com/office/drawing/2014/main" id="{C0D36E1E-9E69-5743-B0B5-259F8F2F4EC0}"/>
              </a:ext>
            </a:extLst>
          </p:cNvPr>
          <p:cNvSpPr/>
          <p:nvPr/>
        </p:nvSpPr>
        <p:spPr>
          <a:xfrm>
            <a:off x="3692570" y="1734737"/>
            <a:ext cx="1133327" cy="1133115"/>
          </a:xfrm>
          <a:custGeom>
            <a:avLst/>
            <a:gdLst>
              <a:gd name="connsiteX0" fmla="*/ 1333988 w 1824897"/>
              <a:gd name="connsiteY0" fmla="*/ 102977 h 1824556"/>
              <a:gd name="connsiteX1" fmla="*/ 103220 w 1824897"/>
              <a:gd name="connsiteY1" fmla="*/ 489945 h 1824556"/>
              <a:gd name="connsiteX2" fmla="*/ 490377 w 1824897"/>
              <a:gd name="connsiteY2" fmla="*/ 1720405 h 1824556"/>
              <a:gd name="connsiteX3" fmla="*/ 1720955 w 1824897"/>
              <a:gd name="connsiteY3" fmla="*/ 1333512 h 1824556"/>
              <a:gd name="connsiteX4" fmla="*/ 1333988 w 1824897"/>
              <a:gd name="connsiteY4" fmla="*/ 102977 h 1824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4897" h="1824556">
                <a:moveTo>
                  <a:pt x="1333988" y="102977"/>
                </a:moveTo>
                <a:cubicBezTo>
                  <a:pt x="887238" y="-129985"/>
                  <a:pt x="336166" y="43239"/>
                  <a:pt x="103220" y="489945"/>
                </a:cubicBezTo>
                <a:cubicBezTo>
                  <a:pt x="-129726" y="936651"/>
                  <a:pt x="43477" y="1487556"/>
                  <a:pt x="490377" y="1720405"/>
                </a:cubicBezTo>
                <a:cubicBezTo>
                  <a:pt x="937278" y="1953253"/>
                  <a:pt x="1487971" y="1780218"/>
                  <a:pt x="1720955" y="1333512"/>
                </a:cubicBezTo>
                <a:cubicBezTo>
                  <a:pt x="1953939" y="886806"/>
                  <a:pt x="1780699" y="335939"/>
                  <a:pt x="1333988" y="102977"/>
                </a:cubicBezTo>
                <a:close/>
              </a:path>
            </a:pathLst>
          </a:custGeom>
          <a:solidFill>
            <a:srgbClr val="DADADA"/>
          </a:solidFill>
          <a:ln w="3790" cap="flat">
            <a:noFill/>
            <a:prstDash val="solid"/>
            <a:miter/>
          </a:ln>
        </p:spPr>
        <p:txBody>
          <a:bodyPr rtlCol="0" anchor="ctr"/>
          <a:lstStyle/>
          <a:p>
            <a:pPr>
              <a:defRPr/>
            </a:pPr>
            <a:endParaRPr lang="en-US">
              <a:solidFill>
                <a:srgbClr val="202020"/>
              </a:solidFill>
              <a:latin typeface="Arial" panose="020B0604020202020204"/>
            </a:endParaRPr>
          </a:p>
        </p:txBody>
      </p:sp>
      <p:sp>
        <p:nvSpPr>
          <p:cNvPr id="97" name="Freeform 96">
            <a:extLst>
              <a:ext uri="{FF2B5EF4-FFF2-40B4-BE49-F238E27FC236}">
                <a16:creationId xmlns:a16="http://schemas.microsoft.com/office/drawing/2014/main" id="{25BFAA3D-F008-B04B-BEAE-063BF7616316}"/>
              </a:ext>
            </a:extLst>
          </p:cNvPr>
          <p:cNvSpPr/>
          <p:nvPr/>
        </p:nvSpPr>
        <p:spPr>
          <a:xfrm>
            <a:off x="3777220" y="1815085"/>
            <a:ext cx="964054" cy="963942"/>
          </a:xfrm>
          <a:custGeom>
            <a:avLst/>
            <a:gdLst>
              <a:gd name="connsiteX0" fmla="*/ 111119 w 1552332"/>
              <a:gd name="connsiteY0" fmla="*/ 1175896 h 1552151"/>
              <a:gd name="connsiteX1" fmla="*/ 375377 w 1552332"/>
              <a:gd name="connsiteY1" fmla="*/ 110776 h 1552151"/>
              <a:gd name="connsiteX2" fmla="*/ 1440599 w 1552332"/>
              <a:gd name="connsiteY2" fmla="*/ 375047 h 1552151"/>
              <a:gd name="connsiteX3" fmla="*/ 1176303 w 1552332"/>
              <a:gd name="connsiteY3" fmla="*/ 1440167 h 1552151"/>
              <a:gd name="connsiteX4" fmla="*/ 111119 w 1552332"/>
              <a:gd name="connsiteY4" fmla="*/ 1175896 h 1552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2332" h="1552151">
                <a:moveTo>
                  <a:pt x="111119" y="1175896"/>
                </a:moveTo>
                <a:cubicBezTo>
                  <a:pt x="-110114" y="808790"/>
                  <a:pt x="8198" y="331835"/>
                  <a:pt x="375377" y="110776"/>
                </a:cubicBezTo>
                <a:cubicBezTo>
                  <a:pt x="742556" y="-110284"/>
                  <a:pt x="1219556" y="7903"/>
                  <a:pt x="1440599" y="375047"/>
                </a:cubicBezTo>
                <a:cubicBezTo>
                  <a:pt x="1661642" y="742191"/>
                  <a:pt x="1543520" y="1219107"/>
                  <a:pt x="1176303" y="1440167"/>
                </a:cubicBezTo>
                <a:cubicBezTo>
                  <a:pt x="809085" y="1661226"/>
                  <a:pt x="332313" y="1543040"/>
                  <a:pt x="111119" y="1175896"/>
                </a:cubicBezTo>
                <a:close/>
              </a:path>
            </a:pathLst>
          </a:custGeom>
          <a:solidFill>
            <a:srgbClr val="FFFFFF"/>
          </a:solidFill>
          <a:ln w="3790" cap="flat">
            <a:noFill/>
            <a:prstDash val="solid"/>
            <a:miter/>
          </a:ln>
        </p:spPr>
        <p:txBody>
          <a:bodyPr rtlCol="0" anchor="ctr"/>
          <a:lstStyle/>
          <a:p>
            <a:pPr>
              <a:defRPr/>
            </a:pPr>
            <a:endParaRPr lang="en-US">
              <a:solidFill>
                <a:srgbClr val="202020"/>
              </a:solidFill>
              <a:latin typeface="Arial" panose="020B0604020202020204"/>
            </a:endParaRPr>
          </a:p>
        </p:txBody>
      </p:sp>
      <p:sp>
        <p:nvSpPr>
          <p:cNvPr id="98" name="Freeform 97">
            <a:hlinkHover r:id="" action="ppaction://noaction" highlightClick="1"/>
            <a:extLst>
              <a:ext uri="{FF2B5EF4-FFF2-40B4-BE49-F238E27FC236}">
                <a16:creationId xmlns:a16="http://schemas.microsoft.com/office/drawing/2014/main" id="{5C4BDCF8-9B72-CA45-9FD1-24FB3258B45A}"/>
              </a:ext>
            </a:extLst>
          </p:cNvPr>
          <p:cNvSpPr>
            <a:spLocks noChangeAspect="1"/>
          </p:cNvSpPr>
          <p:nvPr/>
        </p:nvSpPr>
        <p:spPr>
          <a:xfrm>
            <a:off x="3754099" y="1797407"/>
            <a:ext cx="1008131" cy="1008000"/>
          </a:xfrm>
          <a:custGeom>
            <a:avLst/>
            <a:gdLst>
              <a:gd name="connsiteX0" fmla="*/ 34486 w 1504367"/>
              <a:gd name="connsiteY0" fmla="*/ 976957 h 1504172"/>
              <a:gd name="connsiteX1" fmla="*/ 977454 w 1504367"/>
              <a:gd name="connsiteY1" fmla="*/ 1468732 h 1504172"/>
              <a:gd name="connsiteX2" fmla="*/ 1469124 w 1504367"/>
              <a:gd name="connsiteY2" fmla="*/ 525930 h 1504172"/>
              <a:gd name="connsiteX3" fmla="*/ 526307 w 1504367"/>
              <a:gd name="connsiteY3" fmla="*/ 34232 h 1504172"/>
              <a:gd name="connsiteX4" fmla="*/ 34486 w 1504367"/>
              <a:gd name="connsiteY4" fmla="*/ 976957 h 1504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4367" h="1504172">
                <a:moveTo>
                  <a:pt x="34486" y="976957"/>
                </a:moveTo>
                <a:cubicBezTo>
                  <a:pt x="159052" y="1373136"/>
                  <a:pt x="581274" y="1593324"/>
                  <a:pt x="977454" y="1468732"/>
                </a:cubicBezTo>
                <a:cubicBezTo>
                  <a:pt x="1373633" y="1344139"/>
                  <a:pt x="1593842" y="922034"/>
                  <a:pt x="1469124" y="525930"/>
                </a:cubicBezTo>
                <a:cubicBezTo>
                  <a:pt x="1344406" y="129827"/>
                  <a:pt x="922487" y="-90361"/>
                  <a:pt x="526307" y="34232"/>
                </a:cubicBezTo>
                <a:cubicBezTo>
                  <a:pt x="130128" y="158824"/>
                  <a:pt x="-90119" y="580816"/>
                  <a:pt x="34486" y="976957"/>
                </a:cubicBezTo>
                <a:close/>
              </a:path>
            </a:pathLst>
          </a:custGeom>
          <a:solidFill>
            <a:srgbClr val="00968F"/>
          </a:solidFill>
          <a:ln w="379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>
              <a:defRPr/>
            </a:pPr>
            <a:endParaRPr lang="en-US">
              <a:solidFill>
                <a:srgbClr val="202020"/>
              </a:solidFill>
              <a:latin typeface="Arial" panose="020B0604020202020204"/>
            </a:endParaRPr>
          </a:p>
        </p:txBody>
      </p:sp>
      <p:sp>
        <p:nvSpPr>
          <p:cNvPr id="99" name="Freeform 98">
            <a:extLst>
              <a:ext uri="{FF2B5EF4-FFF2-40B4-BE49-F238E27FC236}">
                <a16:creationId xmlns:a16="http://schemas.microsoft.com/office/drawing/2014/main" id="{79E2F76E-0C47-B44B-B4EC-E1FD3A7A3C67}"/>
              </a:ext>
            </a:extLst>
          </p:cNvPr>
          <p:cNvSpPr/>
          <p:nvPr/>
        </p:nvSpPr>
        <p:spPr>
          <a:xfrm>
            <a:off x="3615451" y="1653320"/>
            <a:ext cx="1287551" cy="1287378"/>
          </a:xfrm>
          <a:custGeom>
            <a:avLst/>
            <a:gdLst>
              <a:gd name="connsiteX0" fmla="*/ 1041364 w 2073231"/>
              <a:gd name="connsiteY0" fmla="*/ -593 h 2072951"/>
              <a:gd name="connsiteX1" fmla="*/ 1044662 w 2073231"/>
              <a:gd name="connsiteY1" fmla="*/ -593 h 2072951"/>
              <a:gd name="connsiteX2" fmla="*/ 2072848 w 2073231"/>
              <a:gd name="connsiteY2" fmla="*/ 1044172 h 2072951"/>
              <a:gd name="connsiteX3" fmla="*/ 1031281 w 2073231"/>
              <a:gd name="connsiteY3" fmla="*/ 2072335 h 2072951"/>
              <a:gd name="connsiteX4" fmla="*/ 1027945 w 2073231"/>
              <a:gd name="connsiteY4" fmla="*/ 2072335 h 2072951"/>
              <a:gd name="connsiteX5" fmla="*/ -317 w 2073231"/>
              <a:gd name="connsiteY5" fmla="*/ 1027532 h 2072951"/>
              <a:gd name="connsiteX6" fmla="*/ 1041364 w 2073231"/>
              <a:gd name="connsiteY6" fmla="*/ -593 h 2072951"/>
              <a:gd name="connsiteX7" fmla="*/ 1031318 w 2073231"/>
              <a:gd name="connsiteY7" fmla="*/ 2067748 h 2072951"/>
              <a:gd name="connsiteX8" fmla="*/ 2068223 w 2073231"/>
              <a:gd name="connsiteY8" fmla="*/ 1044324 h 2072951"/>
              <a:gd name="connsiteX9" fmla="*/ 1044700 w 2073231"/>
              <a:gd name="connsiteY9" fmla="*/ 4183 h 2072951"/>
              <a:gd name="connsiteX10" fmla="*/ 1041402 w 2073231"/>
              <a:gd name="connsiteY10" fmla="*/ 4183 h 2072951"/>
              <a:gd name="connsiteX11" fmla="*/ 4346 w 2073231"/>
              <a:gd name="connsiteY11" fmla="*/ 1027835 h 2072951"/>
              <a:gd name="connsiteX12" fmla="*/ 1027869 w 2073231"/>
              <a:gd name="connsiteY12" fmla="*/ 2067938 h 2072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73231" h="2072951">
                <a:moveTo>
                  <a:pt x="1041364" y="-593"/>
                </a:moveTo>
                <a:lnTo>
                  <a:pt x="1044662" y="-593"/>
                </a:lnTo>
                <a:cubicBezTo>
                  <a:pt x="1616167" y="4032"/>
                  <a:pt x="2077397" y="472684"/>
                  <a:pt x="2072848" y="1044172"/>
                </a:cubicBezTo>
                <a:cubicBezTo>
                  <a:pt x="2068261" y="1615281"/>
                  <a:pt x="1602482" y="2075102"/>
                  <a:pt x="1031281" y="2072335"/>
                </a:cubicBezTo>
                <a:lnTo>
                  <a:pt x="1027945" y="2072335"/>
                </a:lnTo>
                <a:cubicBezTo>
                  <a:pt x="456402" y="2067672"/>
                  <a:pt x="-4866" y="1598982"/>
                  <a:pt x="-317" y="1027532"/>
                </a:cubicBezTo>
                <a:cubicBezTo>
                  <a:pt x="4384" y="456423"/>
                  <a:pt x="470162" y="-3322"/>
                  <a:pt x="1041364" y="-593"/>
                </a:cubicBezTo>
                <a:close/>
                <a:moveTo>
                  <a:pt x="1031318" y="2067748"/>
                </a:moveTo>
                <a:cubicBezTo>
                  <a:pt x="1598539" y="2070515"/>
                  <a:pt x="2063712" y="1611339"/>
                  <a:pt x="2068223" y="1044324"/>
                </a:cubicBezTo>
                <a:cubicBezTo>
                  <a:pt x="2072810" y="475375"/>
                  <a:pt x="1613589" y="8770"/>
                  <a:pt x="1044700" y="4183"/>
                </a:cubicBezTo>
                <a:lnTo>
                  <a:pt x="1041402" y="4183"/>
                </a:lnTo>
                <a:cubicBezTo>
                  <a:pt x="474218" y="1378"/>
                  <a:pt x="9008" y="460593"/>
                  <a:pt x="4346" y="1027835"/>
                </a:cubicBezTo>
                <a:cubicBezTo>
                  <a:pt x="-166" y="1596745"/>
                  <a:pt x="459245" y="2063351"/>
                  <a:pt x="1027869" y="2067938"/>
                </a:cubicBezTo>
                <a:close/>
              </a:path>
            </a:pathLst>
          </a:custGeom>
          <a:solidFill>
            <a:srgbClr val="FFFFFF"/>
          </a:solidFill>
          <a:ln w="9525" cap="flat">
            <a:solidFill>
              <a:srgbClr val="00968F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02020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100" name="Freeform 99">
            <a:extLst>
              <a:ext uri="{FF2B5EF4-FFF2-40B4-BE49-F238E27FC236}">
                <a16:creationId xmlns:a16="http://schemas.microsoft.com/office/drawing/2014/main" id="{6F22C416-D893-E348-BCB9-1A71A7683FC9}"/>
              </a:ext>
            </a:extLst>
          </p:cNvPr>
          <p:cNvSpPr/>
          <p:nvPr/>
        </p:nvSpPr>
        <p:spPr>
          <a:xfrm>
            <a:off x="4973275" y="2509326"/>
            <a:ext cx="1133291" cy="1133105"/>
          </a:xfrm>
          <a:custGeom>
            <a:avLst/>
            <a:gdLst>
              <a:gd name="connsiteX0" fmla="*/ 1333990 w 1824840"/>
              <a:gd name="connsiteY0" fmla="*/ 102977 h 1824539"/>
              <a:gd name="connsiteX1" fmla="*/ 103222 w 1824840"/>
              <a:gd name="connsiteY1" fmla="*/ 489945 h 1824539"/>
              <a:gd name="connsiteX2" fmla="*/ 490303 w 1824840"/>
              <a:gd name="connsiteY2" fmla="*/ 1720404 h 1824539"/>
              <a:gd name="connsiteX3" fmla="*/ 1720882 w 1824840"/>
              <a:gd name="connsiteY3" fmla="*/ 1333512 h 1824539"/>
              <a:gd name="connsiteX4" fmla="*/ 1333990 w 1824840"/>
              <a:gd name="connsiteY4" fmla="*/ 102977 h 1824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4840" h="1824539">
                <a:moveTo>
                  <a:pt x="1333990" y="102977"/>
                </a:moveTo>
                <a:cubicBezTo>
                  <a:pt x="887279" y="-129985"/>
                  <a:pt x="336168" y="43239"/>
                  <a:pt x="103222" y="489945"/>
                </a:cubicBezTo>
                <a:cubicBezTo>
                  <a:pt x="-129724" y="936650"/>
                  <a:pt x="43479" y="1487594"/>
                  <a:pt x="490303" y="1720404"/>
                </a:cubicBezTo>
                <a:cubicBezTo>
                  <a:pt x="937128" y="1953214"/>
                  <a:pt x="1487897" y="1780218"/>
                  <a:pt x="1720882" y="1333512"/>
                </a:cubicBezTo>
                <a:cubicBezTo>
                  <a:pt x="1953866" y="886806"/>
                  <a:pt x="1780700" y="335938"/>
                  <a:pt x="1333990" y="102977"/>
                </a:cubicBezTo>
                <a:close/>
              </a:path>
            </a:pathLst>
          </a:custGeom>
          <a:solidFill>
            <a:srgbClr val="DADADA"/>
          </a:solidFill>
          <a:ln w="3790" cap="flat">
            <a:noFill/>
            <a:prstDash val="solid"/>
            <a:miter/>
          </a:ln>
        </p:spPr>
        <p:txBody>
          <a:bodyPr rtlCol="0" anchor="ctr"/>
          <a:lstStyle/>
          <a:p>
            <a:pPr>
              <a:defRPr/>
            </a:pPr>
            <a:endParaRPr lang="en-US">
              <a:solidFill>
                <a:srgbClr val="202020"/>
              </a:solidFill>
              <a:latin typeface="Arial" panose="020B0604020202020204"/>
            </a:endParaRPr>
          </a:p>
        </p:txBody>
      </p:sp>
      <p:sp>
        <p:nvSpPr>
          <p:cNvPr id="101" name="Freeform 100">
            <a:extLst>
              <a:ext uri="{FF2B5EF4-FFF2-40B4-BE49-F238E27FC236}">
                <a16:creationId xmlns:a16="http://schemas.microsoft.com/office/drawing/2014/main" id="{E07828C7-3507-924D-80B2-A98F83ADB9C3}"/>
              </a:ext>
            </a:extLst>
          </p:cNvPr>
          <p:cNvSpPr/>
          <p:nvPr/>
        </p:nvSpPr>
        <p:spPr>
          <a:xfrm>
            <a:off x="5057950" y="2589777"/>
            <a:ext cx="964054" cy="963878"/>
          </a:xfrm>
          <a:custGeom>
            <a:avLst/>
            <a:gdLst>
              <a:gd name="connsiteX0" fmla="*/ 111119 w 1552332"/>
              <a:gd name="connsiteY0" fmla="*/ 1175880 h 1552048"/>
              <a:gd name="connsiteX1" fmla="*/ 375377 w 1552332"/>
              <a:gd name="connsiteY1" fmla="*/ 110761 h 1552048"/>
              <a:gd name="connsiteX2" fmla="*/ 1440599 w 1552332"/>
              <a:gd name="connsiteY2" fmla="*/ 374994 h 1552048"/>
              <a:gd name="connsiteX3" fmla="*/ 1176303 w 1552332"/>
              <a:gd name="connsiteY3" fmla="*/ 1440113 h 1552048"/>
              <a:gd name="connsiteX4" fmla="*/ 111119 w 1552332"/>
              <a:gd name="connsiteY4" fmla="*/ 1175880 h 1552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2332" h="1552048">
                <a:moveTo>
                  <a:pt x="111119" y="1175880"/>
                </a:moveTo>
                <a:cubicBezTo>
                  <a:pt x="-110114" y="808774"/>
                  <a:pt x="8198" y="331783"/>
                  <a:pt x="375377" y="110761"/>
                </a:cubicBezTo>
                <a:cubicBezTo>
                  <a:pt x="742556" y="-110261"/>
                  <a:pt x="1219556" y="7887"/>
                  <a:pt x="1440599" y="374994"/>
                </a:cubicBezTo>
                <a:cubicBezTo>
                  <a:pt x="1661642" y="742100"/>
                  <a:pt x="1543520" y="1219092"/>
                  <a:pt x="1176303" y="1440113"/>
                </a:cubicBezTo>
                <a:cubicBezTo>
                  <a:pt x="809085" y="1661135"/>
                  <a:pt x="332313" y="1542835"/>
                  <a:pt x="111119" y="1175880"/>
                </a:cubicBezTo>
                <a:close/>
              </a:path>
            </a:pathLst>
          </a:custGeom>
          <a:solidFill>
            <a:srgbClr val="FFFFFF"/>
          </a:solidFill>
          <a:ln w="3790" cap="flat">
            <a:noFill/>
            <a:prstDash val="solid"/>
            <a:miter/>
          </a:ln>
        </p:spPr>
        <p:txBody>
          <a:bodyPr rtlCol="0" anchor="ctr"/>
          <a:lstStyle/>
          <a:p>
            <a:pPr>
              <a:defRPr/>
            </a:pPr>
            <a:endParaRPr lang="en-US">
              <a:solidFill>
                <a:srgbClr val="202020"/>
              </a:solidFill>
              <a:latin typeface="Arial" panose="020B0604020202020204"/>
            </a:endParaRPr>
          </a:p>
        </p:txBody>
      </p:sp>
      <p:sp>
        <p:nvSpPr>
          <p:cNvPr id="102" name="Freeform 101">
            <a:hlinkClick r:id="" action="ppaction://noaction" highlightClick="1"/>
            <a:hlinkHover r:id="" action="ppaction://noaction" highlightClick="1"/>
            <a:extLst>
              <a:ext uri="{FF2B5EF4-FFF2-40B4-BE49-F238E27FC236}">
                <a16:creationId xmlns:a16="http://schemas.microsoft.com/office/drawing/2014/main" id="{8184E9FE-9CA5-DA42-8952-C8DC07B5E01A}"/>
              </a:ext>
            </a:extLst>
          </p:cNvPr>
          <p:cNvSpPr>
            <a:spLocks noChangeAspect="1"/>
          </p:cNvSpPr>
          <p:nvPr/>
        </p:nvSpPr>
        <p:spPr>
          <a:xfrm>
            <a:off x="5040581" y="2571755"/>
            <a:ext cx="1008136" cy="1008000"/>
          </a:xfrm>
          <a:custGeom>
            <a:avLst/>
            <a:gdLst>
              <a:gd name="connsiteX0" fmla="*/ 34475 w 1504383"/>
              <a:gd name="connsiteY0" fmla="*/ 976965 h 1504179"/>
              <a:gd name="connsiteX1" fmla="*/ 977481 w 1504383"/>
              <a:gd name="connsiteY1" fmla="*/ 1468739 h 1504179"/>
              <a:gd name="connsiteX2" fmla="*/ 1469151 w 1504383"/>
              <a:gd name="connsiteY2" fmla="*/ 525900 h 1504179"/>
              <a:gd name="connsiteX3" fmla="*/ 526297 w 1504383"/>
              <a:gd name="connsiteY3" fmla="*/ 34239 h 1504179"/>
              <a:gd name="connsiteX4" fmla="*/ 34475 w 1504383"/>
              <a:gd name="connsiteY4" fmla="*/ 976965 h 1504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4383" h="1504179">
                <a:moveTo>
                  <a:pt x="34475" y="976965"/>
                </a:moveTo>
                <a:cubicBezTo>
                  <a:pt x="159079" y="1373144"/>
                  <a:pt x="581264" y="1593332"/>
                  <a:pt x="977481" y="1468739"/>
                </a:cubicBezTo>
                <a:cubicBezTo>
                  <a:pt x="1373698" y="1344147"/>
                  <a:pt x="1593831" y="922041"/>
                  <a:pt x="1469151" y="525900"/>
                </a:cubicBezTo>
                <a:cubicBezTo>
                  <a:pt x="1344471" y="129758"/>
                  <a:pt x="922514" y="-90354"/>
                  <a:pt x="526297" y="34239"/>
                </a:cubicBezTo>
                <a:cubicBezTo>
                  <a:pt x="130080" y="158831"/>
                  <a:pt x="-90092" y="580786"/>
                  <a:pt x="34475" y="976965"/>
                </a:cubicBezTo>
                <a:close/>
              </a:path>
            </a:pathLst>
          </a:custGeom>
          <a:solidFill>
            <a:srgbClr val="0077A0"/>
          </a:solidFill>
          <a:ln w="379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>
              <a:defRPr/>
            </a:pPr>
            <a:endParaRPr lang="en-US">
              <a:solidFill>
                <a:srgbClr val="202020"/>
              </a:solidFill>
              <a:latin typeface="Arial" panose="020B0604020202020204"/>
            </a:endParaRPr>
          </a:p>
        </p:txBody>
      </p:sp>
      <p:sp>
        <p:nvSpPr>
          <p:cNvPr id="103" name="Freeform 102">
            <a:extLst>
              <a:ext uri="{FF2B5EF4-FFF2-40B4-BE49-F238E27FC236}">
                <a16:creationId xmlns:a16="http://schemas.microsoft.com/office/drawing/2014/main" id="{181DDD36-1066-E246-81FD-B1D9299C0FED}"/>
              </a:ext>
            </a:extLst>
          </p:cNvPr>
          <p:cNvSpPr/>
          <p:nvPr/>
        </p:nvSpPr>
        <p:spPr>
          <a:xfrm>
            <a:off x="4896181" y="2427892"/>
            <a:ext cx="1287527" cy="1287394"/>
          </a:xfrm>
          <a:custGeom>
            <a:avLst/>
            <a:gdLst>
              <a:gd name="connsiteX0" fmla="*/ 1041326 w 2073193"/>
              <a:gd name="connsiteY0" fmla="*/ -605 h 2072977"/>
              <a:gd name="connsiteX1" fmla="*/ 1044662 w 2073193"/>
              <a:gd name="connsiteY1" fmla="*/ -605 h 2072977"/>
              <a:gd name="connsiteX2" fmla="*/ 2072810 w 2073193"/>
              <a:gd name="connsiteY2" fmla="*/ 1044198 h 2072977"/>
              <a:gd name="connsiteX3" fmla="*/ 1031280 w 2073193"/>
              <a:gd name="connsiteY3" fmla="*/ 2072361 h 2072977"/>
              <a:gd name="connsiteX4" fmla="*/ 1027945 w 2073193"/>
              <a:gd name="connsiteY4" fmla="*/ 2072361 h 2072977"/>
              <a:gd name="connsiteX5" fmla="*/ -317 w 2073193"/>
              <a:gd name="connsiteY5" fmla="*/ 1027596 h 2072977"/>
              <a:gd name="connsiteX6" fmla="*/ 1041326 w 2073193"/>
              <a:gd name="connsiteY6" fmla="*/ -567 h 2072977"/>
              <a:gd name="connsiteX7" fmla="*/ 1031508 w 2073193"/>
              <a:gd name="connsiteY7" fmla="*/ 2067737 h 2072977"/>
              <a:gd name="connsiteX8" fmla="*/ 2068413 w 2073193"/>
              <a:gd name="connsiteY8" fmla="*/ 1044312 h 2072977"/>
              <a:gd name="connsiteX9" fmla="*/ 1044890 w 2073193"/>
              <a:gd name="connsiteY9" fmla="*/ 4171 h 2072977"/>
              <a:gd name="connsiteX10" fmla="*/ 1041629 w 2073193"/>
              <a:gd name="connsiteY10" fmla="*/ 4171 h 2072977"/>
              <a:gd name="connsiteX11" fmla="*/ 4573 w 2073193"/>
              <a:gd name="connsiteY11" fmla="*/ 1027596 h 2072977"/>
              <a:gd name="connsiteX12" fmla="*/ 1028096 w 2073193"/>
              <a:gd name="connsiteY12" fmla="*/ 2067737 h 2072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73193" h="2072977">
                <a:moveTo>
                  <a:pt x="1041326" y="-605"/>
                </a:moveTo>
                <a:lnTo>
                  <a:pt x="1044662" y="-605"/>
                </a:lnTo>
                <a:cubicBezTo>
                  <a:pt x="1616167" y="4019"/>
                  <a:pt x="2077396" y="472672"/>
                  <a:pt x="2072810" y="1044198"/>
                </a:cubicBezTo>
                <a:cubicBezTo>
                  <a:pt x="2068261" y="1615345"/>
                  <a:pt x="1602482" y="2075128"/>
                  <a:pt x="1031280" y="2072361"/>
                </a:cubicBezTo>
                <a:lnTo>
                  <a:pt x="1027945" y="2072361"/>
                </a:lnTo>
                <a:cubicBezTo>
                  <a:pt x="456402" y="2067737"/>
                  <a:pt x="-4866" y="1599046"/>
                  <a:pt x="-317" y="1027596"/>
                </a:cubicBezTo>
                <a:cubicBezTo>
                  <a:pt x="4384" y="456487"/>
                  <a:pt x="470162" y="-3258"/>
                  <a:pt x="1041326" y="-567"/>
                </a:cubicBezTo>
                <a:close/>
                <a:moveTo>
                  <a:pt x="1031508" y="2067737"/>
                </a:moveTo>
                <a:cubicBezTo>
                  <a:pt x="1598729" y="2070542"/>
                  <a:pt x="2063902" y="1611365"/>
                  <a:pt x="2068413" y="1044312"/>
                </a:cubicBezTo>
                <a:cubicBezTo>
                  <a:pt x="2072999" y="475402"/>
                  <a:pt x="1613779" y="8796"/>
                  <a:pt x="1044890" y="4171"/>
                </a:cubicBezTo>
                <a:lnTo>
                  <a:pt x="1041629" y="4171"/>
                </a:lnTo>
                <a:cubicBezTo>
                  <a:pt x="474446" y="1366"/>
                  <a:pt x="9198" y="460581"/>
                  <a:pt x="4573" y="1027596"/>
                </a:cubicBezTo>
                <a:cubicBezTo>
                  <a:pt x="24" y="1596506"/>
                  <a:pt x="459245" y="2063112"/>
                  <a:pt x="1028096" y="2067737"/>
                </a:cubicBezTo>
                <a:close/>
              </a:path>
            </a:pathLst>
          </a:custGeom>
          <a:solidFill>
            <a:srgbClr val="FF4E20"/>
          </a:solidFill>
          <a:ln w="9525" cap="flat">
            <a:solidFill>
              <a:srgbClr val="0077A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02020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104" name="Freeform 103">
            <a:extLst>
              <a:ext uri="{FF2B5EF4-FFF2-40B4-BE49-F238E27FC236}">
                <a16:creationId xmlns:a16="http://schemas.microsoft.com/office/drawing/2014/main" id="{75AC9530-D269-3344-BA90-E8A3138F6AAC}"/>
              </a:ext>
            </a:extLst>
          </p:cNvPr>
          <p:cNvSpPr/>
          <p:nvPr/>
        </p:nvSpPr>
        <p:spPr>
          <a:xfrm>
            <a:off x="6244187" y="1730264"/>
            <a:ext cx="1133263" cy="1133105"/>
          </a:xfrm>
          <a:custGeom>
            <a:avLst/>
            <a:gdLst>
              <a:gd name="connsiteX0" fmla="*/ 1333990 w 1824795"/>
              <a:gd name="connsiteY0" fmla="*/ 102976 h 1824540"/>
              <a:gd name="connsiteX1" fmla="*/ 103223 w 1824795"/>
              <a:gd name="connsiteY1" fmla="*/ 489945 h 1824540"/>
              <a:gd name="connsiteX2" fmla="*/ 490267 w 1824795"/>
              <a:gd name="connsiteY2" fmla="*/ 1720405 h 1824540"/>
              <a:gd name="connsiteX3" fmla="*/ 1720844 w 1824795"/>
              <a:gd name="connsiteY3" fmla="*/ 1333512 h 1824540"/>
              <a:gd name="connsiteX4" fmla="*/ 1333990 w 1824795"/>
              <a:gd name="connsiteY4" fmla="*/ 102976 h 1824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4795" h="1824540">
                <a:moveTo>
                  <a:pt x="1333990" y="102976"/>
                </a:moveTo>
                <a:cubicBezTo>
                  <a:pt x="887242" y="-129985"/>
                  <a:pt x="336169" y="43239"/>
                  <a:pt x="103223" y="489945"/>
                </a:cubicBezTo>
                <a:cubicBezTo>
                  <a:pt x="-129723" y="936651"/>
                  <a:pt x="43480" y="1487594"/>
                  <a:pt x="490267" y="1720405"/>
                </a:cubicBezTo>
                <a:cubicBezTo>
                  <a:pt x="937053" y="1953214"/>
                  <a:pt x="1487898" y="1780218"/>
                  <a:pt x="1720844" y="1333512"/>
                </a:cubicBezTo>
                <a:cubicBezTo>
                  <a:pt x="1953790" y="886806"/>
                  <a:pt x="1780702" y="335939"/>
                  <a:pt x="1333990" y="102976"/>
                </a:cubicBezTo>
                <a:close/>
              </a:path>
            </a:pathLst>
          </a:custGeom>
          <a:solidFill>
            <a:srgbClr val="DADADA"/>
          </a:solidFill>
          <a:ln w="3790" cap="flat">
            <a:noFill/>
            <a:prstDash val="solid"/>
            <a:miter/>
          </a:ln>
        </p:spPr>
        <p:txBody>
          <a:bodyPr rtlCol="0" anchor="ctr"/>
          <a:lstStyle/>
          <a:p>
            <a:pPr>
              <a:defRPr/>
            </a:pPr>
            <a:endParaRPr lang="en-US">
              <a:solidFill>
                <a:srgbClr val="202020"/>
              </a:solidFill>
              <a:latin typeface="Arial" panose="020B0604020202020204"/>
            </a:endParaRPr>
          </a:p>
        </p:txBody>
      </p:sp>
      <p:sp>
        <p:nvSpPr>
          <p:cNvPr id="105" name="Freeform 104">
            <a:extLst>
              <a:ext uri="{FF2B5EF4-FFF2-40B4-BE49-F238E27FC236}">
                <a16:creationId xmlns:a16="http://schemas.microsoft.com/office/drawing/2014/main" id="{BA9551C2-5B7C-614A-97D6-BB6A6DA783ED}"/>
              </a:ext>
            </a:extLst>
          </p:cNvPr>
          <p:cNvSpPr/>
          <p:nvPr/>
        </p:nvSpPr>
        <p:spPr>
          <a:xfrm>
            <a:off x="6328839" y="1810588"/>
            <a:ext cx="964219" cy="963915"/>
          </a:xfrm>
          <a:custGeom>
            <a:avLst/>
            <a:gdLst>
              <a:gd name="connsiteX0" fmla="*/ 111119 w 1552598"/>
              <a:gd name="connsiteY0" fmla="*/ 1175897 h 1552108"/>
              <a:gd name="connsiteX1" fmla="*/ 375377 w 1552598"/>
              <a:gd name="connsiteY1" fmla="*/ 110777 h 1552108"/>
              <a:gd name="connsiteX2" fmla="*/ 1440789 w 1552598"/>
              <a:gd name="connsiteY2" fmla="*/ 375010 h 1552108"/>
              <a:gd name="connsiteX3" fmla="*/ 1176493 w 1552598"/>
              <a:gd name="connsiteY3" fmla="*/ 1440130 h 1552108"/>
              <a:gd name="connsiteX4" fmla="*/ 111119 w 1552598"/>
              <a:gd name="connsiteY4" fmla="*/ 1175897 h 1552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2598" h="1552108">
                <a:moveTo>
                  <a:pt x="111119" y="1175897"/>
                </a:moveTo>
                <a:cubicBezTo>
                  <a:pt x="-110114" y="808791"/>
                  <a:pt x="8198" y="331837"/>
                  <a:pt x="375377" y="110777"/>
                </a:cubicBezTo>
                <a:cubicBezTo>
                  <a:pt x="742557" y="-110282"/>
                  <a:pt x="1219556" y="7904"/>
                  <a:pt x="1440789" y="375010"/>
                </a:cubicBezTo>
                <a:cubicBezTo>
                  <a:pt x="1662022" y="742117"/>
                  <a:pt x="1543672" y="1219108"/>
                  <a:pt x="1176493" y="1440130"/>
                </a:cubicBezTo>
                <a:cubicBezTo>
                  <a:pt x="809313" y="1661152"/>
                  <a:pt x="332352" y="1543041"/>
                  <a:pt x="111119" y="1175897"/>
                </a:cubicBezTo>
                <a:close/>
              </a:path>
            </a:pathLst>
          </a:custGeom>
          <a:solidFill>
            <a:srgbClr val="FFFFFF"/>
          </a:solidFill>
          <a:ln w="3790" cap="flat">
            <a:noFill/>
            <a:prstDash val="solid"/>
            <a:miter/>
          </a:ln>
        </p:spPr>
        <p:txBody>
          <a:bodyPr rtlCol="0" anchor="ctr"/>
          <a:lstStyle/>
          <a:p>
            <a:pPr>
              <a:defRPr/>
            </a:pPr>
            <a:endParaRPr lang="en-US">
              <a:solidFill>
                <a:srgbClr val="202020"/>
              </a:solidFill>
              <a:latin typeface="Arial" panose="020B0604020202020204"/>
            </a:endParaRPr>
          </a:p>
        </p:txBody>
      </p:sp>
      <p:sp>
        <p:nvSpPr>
          <p:cNvPr id="106" name="Freeform 105">
            <a:hlinkHover r:id="" action="ppaction://noaction" highlightClick="1"/>
            <a:extLst>
              <a:ext uri="{FF2B5EF4-FFF2-40B4-BE49-F238E27FC236}">
                <a16:creationId xmlns:a16="http://schemas.microsoft.com/office/drawing/2014/main" id="{13F8981F-1B9C-014E-9070-537E4CE46949}"/>
              </a:ext>
            </a:extLst>
          </p:cNvPr>
          <p:cNvSpPr>
            <a:spLocks noChangeAspect="1"/>
          </p:cNvSpPr>
          <p:nvPr/>
        </p:nvSpPr>
        <p:spPr>
          <a:xfrm>
            <a:off x="6309928" y="1794357"/>
            <a:ext cx="1008000" cy="1008000"/>
          </a:xfrm>
          <a:custGeom>
            <a:avLst/>
            <a:gdLst>
              <a:gd name="connsiteX0" fmla="*/ 34486 w 1504366"/>
              <a:gd name="connsiteY0" fmla="*/ 976957 h 1504172"/>
              <a:gd name="connsiteX1" fmla="*/ 977454 w 1504366"/>
              <a:gd name="connsiteY1" fmla="*/ 1468732 h 1504172"/>
              <a:gd name="connsiteX2" fmla="*/ 1469124 w 1504366"/>
              <a:gd name="connsiteY2" fmla="*/ 525930 h 1504172"/>
              <a:gd name="connsiteX3" fmla="*/ 526307 w 1504366"/>
              <a:gd name="connsiteY3" fmla="*/ 34232 h 1504172"/>
              <a:gd name="connsiteX4" fmla="*/ 34486 w 1504366"/>
              <a:gd name="connsiteY4" fmla="*/ 976957 h 1504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4366" h="1504172">
                <a:moveTo>
                  <a:pt x="34486" y="976957"/>
                </a:moveTo>
                <a:cubicBezTo>
                  <a:pt x="159052" y="1373136"/>
                  <a:pt x="581274" y="1593324"/>
                  <a:pt x="977454" y="1468732"/>
                </a:cubicBezTo>
                <a:cubicBezTo>
                  <a:pt x="1373633" y="1344139"/>
                  <a:pt x="1593842" y="922034"/>
                  <a:pt x="1469124" y="525930"/>
                </a:cubicBezTo>
                <a:cubicBezTo>
                  <a:pt x="1344406" y="129827"/>
                  <a:pt x="922487" y="-90361"/>
                  <a:pt x="526307" y="34232"/>
                </a:cubicBezTo>
                <a:cubicBezTo>
                  <a:pt x="130128" y="158824"/>
                  <a:pt x="-90118" y="580626"/>
                  <a:pt x="34486" y="976957"/>
                </a:cubicBezTo>
                <a:close/>
              </a:path>
            </a:pathLst>
          </a:custGeom>
          <a:solidFill>
            <a:srgbClr val="8096B2"/>
          </a:solidFill>
          <a:ln w="379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>
              <a:defRPr/>
            </a:pPr>
            <a:endParaRPr lang="en-US">
              <a:solidFill>
                <a:srgbClr val="202020"/>
              </a:solidFill>
              <a:latin typeface="Arial" panose="020B0604020202020204"/>
            </a:endParaRPr>
          </a:p>
        </p:txBody>
      </p:sp>
      <p:sp>
        <p:nvSpPr>
          <p:cNvPr id="107" name="Freeform 106">
            <a:extLst>
              <a:ext uri="{FF2B5EF4-FFF2-40B4-BE49-F238E27FC236}">
                <a16:creationId xmlns:a16="http://schemas.microsoft.com/office/drawing/2014/main" id="{FB78CF3A-ECEF-4746-8332-6DA665B056BD}"/>
              </a:ext>
            </a:extLst>
          </p:cNvPr>
          <p:cNvSpPr/>
          <p:nvPr/>
        </p:nvSpPr>
        <p:spPr>
          <a:xfrm>
            <a:off x="6167093" y="1648824"/>
            <a:ext cx="1287528" cy="1287378"/>
          </a:xfrm>
          <a:custGeom>
            <a:avLst/>
            <a:gdLst>
              <a:gd name="connsiteX0" fmla="*/ 1041327 w 2073194"/>
              <a:gd name="connsiteY0" fmla="*/ -593 h 2072951"/>
              <a:gd name="connsiteX1" fmla="*/ 1044625 w 2073194"/>
              <a:gd name="connsiteY1" fmla="*/ -593 h 2072951"/>
              <a:gd name="connsiteX2" fmla="*/ 2072811 w 2073194"/>
              <a:gd name="connsiteY2" fmla="*/ 1044172 h 2072951"/>
              <a:gd name="connsiteX3" fmla="*/ 1031282 w 2073194"/>
              <a:gd name="connsiteY3" fmla="*/ 2072335 h 2072951"/>
              <a:gd name="connsiteX4" fmla="*/ 1027907 w 2073194"/>
              <a:gd name="connsiteY4" fmla="*/ 2072335 h 2072951"/>
              <a:gd name="connsiteX5" fmla="*/ -316 w 2073194"/>
              <a:gd name="connsiteY5" fmla="*/ 1027570 h 2072951"/>
              <a:gd name="connsiteX6" fmla="*/ 1041327 w 2073194"/>
              <a:gd name="connsiteY6" fmla="*/ -593 h 2072951"/>
              <a:gd name="connsiteX7" fmla="*/ 1031282 w 2073194"/>
              <a:gd name="connsiteY7" fmla="*/ 2067786 h 2072951"/>
              <a:gd name="connsiteX8" fmla="*/ 2068224 w 2073194"/>
              <a:gd name="connsiteY8" fmla="*/ 1044134 h 2072951"/>
              <a:gd name="connsiteX9" fmla="*/ 1044701 w 2073194"/>
              <a:gd name="connsiteY9" fmla="*/ 3994 h 2072951"/>
              <a:gd name="connsiteX10" fmla="*/ 1041403 w 2073194"/>
              <a:gd name="connsiteY10" fmla="*/ 3994 h 2072951"/>
              <a:gd name="connsiteX11" fmla="*/ 4346 w 2073194"/>
              <a:gd name="connsiteY11" fmla="*/ 1027608 h 2072951"/>
              <a:gd name="connsiteX12" fmla="*/ 1028059 w 2073194"/>
              <a:gd name="connsiteY12" fmla="*/ 2067748 h 2072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73194" h="2072951">
                <a:moveTo>
                  <a:pt x="1041327" y="-593"/>
                </a:moveTo>
                <a:lnTo>
                  <a:pt x="1044625" y="-593"/>
                </a:lnTo>
                <a:cubicBezTo>
                  <a:pt x="1616130" y="4032"/>
                  <a:pt x="2077360" y="472684"/>
                  <a:pt x="2072811" y="1044172"/>
                </a:cubicBezTo>
                <a:cubicBezTo>
                  <a:pt x="2068224" y="1615281"/>
                  <a:pt x="1602445" y="2075064"/>
                  <a:pt x="1031282" y="2072335"/>
                </a:cubicBezTo>
                <a:lnTo>
                  <a:pt x="1027907" y="2072335"/>
                </a:lnTo>
                <a:cubicBezTo>
                  <a:pt x="456365" y="2067711"/>
                  <a:pt x="-4903" y="1599020"/>
                  <a:pt x="-316" y="1027570"/>
                </a:cubicBezTo>
                <a:cubicBezTo>
                  <a:pt x="4346" y="456461"/>
                  <a:pt x="470125" y="-3322"/>
                  <a:pt x="1041327" y="-593"/>
                </a:cubicBezTo>
                <a:close/>
                <a:moveTo>
                  <a:pt x="1031282" y="2067786"/>
                </a:moveTo>
                <a:cubicBezTo>
                  <a:pt x="1598503" y="2070554"/>
                  <a:pt x="2063676" y="1611377"/>
                  <a:pt x="2068224" y="1044134"/>
                </a:cubicBezTo>
                <a:cubicBezTo>
                  <a:pt x="2072773" y="475224"/>
                  <a:pt x="1613590" y="8618"/>
                  <a:pt x="1044701" y="3994"/>
                </a:cubicBezTo>
                <a:lnTo>
                  <a:pt x="1041403" y="3994"/>
                </a:lnTo>
                <a:cubicBezTo>
                  <a:pt x="474220" y="1189"/>
                  <a:pt x="9010" y="460403"/>
                  <a:pt x="4346" y="1027608"/>
                </a:cubicBezTo>
                <a:cubicBezTo>
                  <a:pt x="-165" y="1596556"/>
                  <a:pt x="459245" y="2063124"/>
                  <a:pt x="1028059" y="2067748"/>
                </a:cubicBezTo>
                <a:close/>
              </a:path>
            </a:pathLst>
          </a:custGeom>
          <a:solidFill>
            <a:srgbClr val="2FB96E"/>
          </a:solidFill>
          <a:ln w="9525" cap="flat">
            <a:solidFill>
              <a:srgbClr val="8096B2"/>
            </a:solidFill>
            <a:prstDash val="solid"/>
            <a:miter/>
          </a:ln>
        </p:spPr>
        <p:txBody>
          <a:bodyPr rtlCol="0" anchor="ctr"/>
          <a:lstStyle/>
          <a:p>
            <a:pPr>
              <a:defRPr/>
            </a:pPr>
            <a:endParaRPr lang="en-US">
              <a:solidFill>
                <a:srgbClr val="202020"/>
              </a:solidFill>
              <a:latin typeface="Arial" panose="020B0604020202020204"/>
            </a:endParaRPr>
          </a:p>
        </p:txBody>
      </p:sp>
      <p:sp>
        <p:nvSpPr>
          <p:cNvPr id="108" name="Freeform 107">
            <a:extLst>
              <a:ext uri="{FF2B5EF4-FFF2-40B4-BE49-F238E27FC236}">
                <a16:creationId xmlns:a16="http://schemas.microsoft.com/office/drawing/2014/main" id="{2BA88025-665B-A042-AE1D-16D9020AAEAD}"/>
              </a:ext>
            </a:extLst>
          </p:cNvPr>
          <p:cNvSpPr/>
          <p:nvPr/>
        </p:nvSpPr>
        <p:spPr>
          <a:xfrm>
            <a:off x="3444110" y="1482761"/>
            <a:ext cx="1638828" cy="1096847"/>
          </a:xfrm>
          <a:custGeom>
            <a:avLst/>
            <a:gdLst>
              <a:gd name="connsiteX0" fmla="*/ 2252154 w 2638862"/>
              <a:gd name="connsiteY0" fmla="*/ 384688 h 1766157"/>
              <a:gd name="connsiteX1" fmla="*/ 385020 w 2638862"/>
              <a:gd name="connsiteY1" fmla="*/ 387417 h 1766157"/>
              <a:gd name="connsiteX2" fmla="*/ 77319 w 2638862"/>
              <a:gd name="connsiteY2" fmla="*/ 1765553 h 1766157"/>
              <a:gd name="connsiteX3" fmla="*/ 200521 w 2638862"/>
              <a:gd name="connsiteY3" fmla="*/ 1765553 h 1766157"/>
              <a:gd name="connsiteX4" fmla="*/ 200521 w 2638862"/>
              <a:gd name="connsiteY4" fmla="*/ 1383209 h 1766157"/>
              <a:gd name="connsiteX5" fmla="*/ 198549 w 2638862"/>
              <a:gd name="connsiteY5" fmla="*/ 1317482 h 1766157"/>
              <a:gd name="connsiteX6" fmla="*/ 1319004 w 2638862"/>
              <a:gd name="connsiteY6" fmla="*/ 197136 h 1766157"/>
              <a:gd name="connsiteX7" fmla="*/ 2439421 w 2638862"/>
              <a:gd name="connsiteY7" fmla="*/ 1317482 h 1766157"/>
              <a:gd name="connsiteX8" fmla="*/ 2437184 w 2638862"/>
              <a:gd name="connsiteY8" fmla="*/ 1385711 h 1766157"/>
              <a:gd name="connsiteX9" fmla="*/ 2437184 w 2638862"/>
              <a:gd name="connsiteY9" fmla="*/ 1765287 h 1766157"/>
              <a:gd name="connsiteX10" fmla="*/ 2560803 w 2638862"/>
              <a:gd name="connsiteY10" fmla="*/ 1765287 h 1766157"/>
              <a:gd name="connsiteX11" fmla="*/ 2252002 w 2638862"/>
              <a:gd name="connsiteY11" fmla="*/ 384423 h 1766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38862" h="1766157">
                <a:moveTo>
                  <a:pt x="2252154" y="384688"/>
                </a:moveTo>
                <a:cubicBezTo>
                  <a:pt x="1735805" y="-130095"/>
                  <a:pt x="899852" y="-128882"/>
                  <a:pt x="385020" y="387417"/>
                </a:cubicBezTo>
                <a:cubicBezTo>
                  <a:pt x="24721" y="748762"/>
                  <a:pt x="-95080" y="1285339"/>
                  <a:pt x="77319" y="1765553"/>
                </a:cubicBezTo>
                <a:lnTo>
                  <a:pt x="200521" y="1765553"/>
                </a:lnTo>
                <a:lnTo>
                  <a:pt x="200521" y="1383209"/>
                </a:lnTo>
                <a:cubicBezTo>
                  <a:pt x="199232" y="1361452"/>
                  <a:pt x="198587" y="1339543"/>
                  <a:pt x="198549" y="1317482"/>
                </a:cubicBezTo>
                <a:cubicBezTo>
                  <a:pt x="198549" y="699637"/>
                  <a:pt x="701175" y="197136"/>
                  <a:pt x="1319004" y="197136"/>
                </a:cubicBezTo>
                <a:cubicBezTo>
                  <a:pt x="1936833" y="197136"/>
                  <a:pt x="2439421" y="699713"/>
                  <a:pt x="2439421" y="1317482"/>
                </a:cubicBezTo>
                <a:cubicBezTo>
                  <a:pt x="2439421" y="1340453"/>
                  <a:pt x="2438587" y="1363233"/>
                  <a:pt x="2437184" y="1385711"/>
                </a:cubicBezTo>
                <a:lnTo>
                  <a:pt x="2437184" y="1765287"/>
                </a:lnTo>
                <a:lnTo>
                  <a:pt x="2560803" y="1765287"/>
                </a:lnTo>
                <a:cubicBezTo>
                  <a:pt x="2733437" y="1284013"/>
                  <a:pt x="2613230" y="746336"/>
                  <a:pt x="2252002" y="384423"/>
                </a:cubicBezTo>
                <a:close/>
              </a:path>
            </a:pathLst>
          </a:custGeom>
          <a:solidFill>
            <a:srgbClr val="00968F"/>
          </a:solidFill>
          <a:ln w="37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02020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109" name="Freeform 108">
            <a:extLst>
              <a:ext uri="{FF2B5EF4-FFF2-40B4-BE49-F238E27FC236}">
                <a16:creationId xmlns:a16="http://schemas.microsoft.com/office/drawing/2014/main" id="{24C81AD1-8645-CC45-9820-465F739FF29A}"/>
              </a:ext>
            </a:extLst>
          </p:cNvPr>
          <p:cNvSpPr/>
          <p:nvPr/>
        </p:nvSpPr>
        <p:spPr>
          <a:xfrm>
            <a:off x="5990677" y="1475683"/>
            <a:ext cx="1659207" cy="1103456"/>
          </a:xfrm>
          <a:custGeom>
            <a:avLst/>
            <a:gdLst>
              <a:gd name="connsiteX0" fmla="*/ 2252165 w 2638930"/>
              <a:gd name="connsiteY0" fmla="*/ 384867 h 1776798"/>
              <a:gd name="connsiteX1" fmla="*/ 385183 w 2638930"/>
              <a:gd name="connsiteY1" fmla="*/ 387180 h 1776798"/>
              <a:gd name="connsiteX2" fmla="*/ 81235 w 2638930"/>
              <a:gd name="connsiteY2" fmla="*/ 1776194 h 1776798"/>
              <a:gd name="connsiteX3" fmla="*/ 201328 w 2638930"/>
              <a:gd name="connsiteY3" fmla="*/ 1776194 h 1776798"/>
              <a:gd name="connsiteX4" fmla="*/ 201328 w 2638930"/>
              <a:gd name="connsiteY4" fmla="*/ 1394343 h 1776798"/>
              <a:gd name="connsiteX5" fmla="*/ 198675 w 2638930"/>
              <a:gd name="connsiteY5" fmla="*/ 1317775 h 1776798"/>
              <a:gd name="connsiteX6" fmla="*/ 1319092 w 2638930"/>
              <a:gd name="connsiteY6" fmla="*/ 197467 h 1776798"/>
              <a:gd name="connsiteX7" fmla="*/ 2439546 w 2638930"/>
              <a:gd name="connsiteY7" fmla="*/ 1317775 h 1776798"/>
              <a:gd name="connsiteX8" fmla="*/ 2437992 w 2638930"/>
              <a:gd name="connsiteY8" fmla="*/ 1374253 h 1776798"/>
              <a:gd name="connsiteX9" fmla="*/ 2437992 w 2638930"/>
              <a:gd name="connsiteY9" fmla="*/ 1776042 h 1776798"/>
              <a:gd name="connsiteX10" fmla="*/ 2557023 w 2638930"/>
              <a:gd name="connsiteY10" fmla="*/ 1776042 h 1776798"/>
              <a:gd name="connsiteX11" fmla="*/ 2252165 w 2638930"/>
              <a:gd name="connsiteY11" fmla="*/ 384867 h 1776798"/>
              <a:gd name="connsiteX0" fmla="*/ 2252514 w 2705102"/>
              <a:gd name="connsiteY0" fmla="*/ 385471 h 1790280"/>
              <a:gd name="connsiteX1" fmla="*/ 385532 w 2705102"/>
              <a:gd name="connsiteY1" fmla="*/ 387784 h 1790280"/>
              <a:gd name="connsiteX2" fmla="*/ 81584 w 2705102"/>
              <a:gd name="connsiteY2" fmla="*/ 1776798 h 1790280"/>
              <a:gd name="connsiteX3" fmla="*/ 201677 w 2705102"/>
              <a:gd name="connsiteY3" fmla="*/ 1776798 h 1790280"/>
              <a:gd name="connsiteX4" fmla="*/ 201677 w 2705102"/>
              <a:gd name="connsiteY4" fmla="*/ 1394947 h 1790280"/>
              <a:gd name="connsiteX5" fmla="*/ 199024 w 2705102"/>
              <a:gd name="connsiteY5" fmla="*/ 1318379 h 1790280"/>
              <a:gd name="connsiteX6" fmla="*/ 1319441 w 2705102"/>
              <a:gd name="connsiteY6" fmla="*/ 198071 h 1790280"/>
              <a:gd name="connsiteX7" fmla="*/ 2439895 w 2705102"/>
              <a:gd name="connsiteY7" fmla="*/ 1318379 h 1790280"/>
              <a:gd name="connsiteX8" fmla="*/ 2438341 w 2705102"/>
              <a:gd name="connsiteY8" fmla="*/ 1374857 h 1790280"/>
              <a:gd name="connsiteX9" fmla="*/ 2438341 w 2705102"/>
              <a:gd name="connsiteY9" fmla="*/ 1776646 h 1790280"/>
              <a:gd name="connsiteX10" fmla="*/ 2639171 w 2705102"/>
              <a:gd name="connsiteY10" fmla="*/ 1790280 h 1790280"/>
              <a:gd name="connsiteX11" fmla="*/ 2252514 w 2705102"/>
              <a:gd name="connsiteY11" fmla="*/ 385471 h 1790280"/>
              <a:gd name="connsiteX0" fmla="*/ 2252516 w 2645729"/>
              <a:gd name="connsiteY0" fmla="*/ 385471 h 1790280"/>
              <a:gd name="connsiteX1" fmla="*/ 385534 w 2645729"/>
              <a:gd name="connsiteY1" fmla="*/ 387784 h 1790280"/>
              <a:gd name="connsiteX2" fmla="*/ 81586 w 2645729"/>
              <a:gd name="connsiteY2" fmla="*/ 1776798 h 1790280"/>
              <a:gd name="connsiteX3" fmla="*/ 201679 w 2645729"/>
              <a:gd name="connsiteY3" fmla="*/ 1776798 h 1790280"/>
              <a:gd name="connsiteX4" fmla="*/ 201679 w 2645729"/>
              <a:gd name="connsiteY4" fmla="*/ 1394947 h 1790280"/>
              <a:gd name="connsiteX5" fmla="*/ 199026 w 2645729"/>
              <a:gd name="connsiteY5" fmla="*/ 1318379 h 1790280"/>
              <a:gd name="connsiteX6" fmla="*/ 1319443 w 2645729"/>
              <a:gd name="connsiteY6" fmla="*/ 198071 h 1790280"/>
              <a:gd name="connsiteX7" fmla="*/ 2439897 w 2645729"/>
              <a:gd name="connsiteY7" fmla="*/ 1318379 h 1790280"/>
              <a:gd name="connsiteX8" fmla="*/ 2438343 w 2645729"/>
              <a:gd name="connsiteY8" fmla="*/ 1374857 h 1790280"/>
              <a:gd name="connsiteX9" fmla="*/ 2438343 w 2645729"/>
              <a:gd name="connsiteY9" fmla="*/ 1776646 h 1790280"/>
              <a:gd name="connsiteX10" fmla="*/ 2639173 w 2645729"/>
              <a:gd name="connsiteY10" fmla="*/ 1790280 h 1790280"/>
              <a:gd name="connsiteX11" fmla="*/ 2252516 w 2645729"/>
              <a:gd name="connsiteY11" fmla="*/ 385471 h 1790280"/>
              <a:gd name="connsiteX0" fmla="*/ 2252516 w 2671678"/>
              <a:gd name="connsiteY0" fmla="*/ 385471 h 1776798"/>
              <a:gd name="connsiteX1" fmla="*/ 385534 w 2671678"/>
              <a:gd name="connsiteY1" fmla="*/ 387784 h 1776798"/>
              <a:gd name="connsiteX2" fmla="*/ 81586 w 2671678"/>
              <a:gd name="connsiteY2" fmla="*/ 1776798 h 1776798"/>
              <a:gd name="connsiteX3" fmla="*/ 201679 w 2671678"/>
              <a:gd name="connsiteY3" fmla="*/ 1776798 h 1776798"/>
              <a:gd name="connsiteX4" fmla="*/ 201679 w 2671678"/>
              <a:gd name="connsiteY4" fmla="*/ 1394947 h 1776798"/>
              <a:gd name="connsiteX5" fmla="*/ 199026 w 2671678"/>
              <a:gd name="connsiteY5" fmla="*/ 1318379 h 1776798"/>
              <a:gd name="connsiteX6" fmla="*/ 1319443 w 2671678"/>
              <a:gd name="connsiteY6" fmla="*/ 198071 h 1776798"/>
              <a:gd name="connsiteX7" fmla="*/ 2439897 w 2671678"/>
              <a:gd name="connsiteY7" fmla="*/ 1318379 h 1776798"/>
              <a:gd name="connsiteX8" fmla="*/ 2438343 w 2671678"/>
              <a:gd name="connsiteY8" fmla="*/ 1374857 h 1776798"/>
              <a:gd name="connsiteX9" fmla="*/ 2438343 w 2671678"/>
              <a:gd name="connsiteY9" fmla="*/ 1776646 h 1776798"/>
              <a:gd name="connsiteX10" fmla="*/ 2666440 w 2671678"/>
              <a:gd name="connsiteY10" fmla="*/ 1776648 h 1776798"/>
              <a:gd name="connsiteX11" fmla="*/ 2252516 w 2671678"/>
              <a:gd name="connsiteY11" fmla="*/ 385471 h 1776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71678" h="1776798">
                <a:moveTo>
                  <a:pt x="2252516" y="385471"/>
                </a:moveTo>
                <a:cubicBezTo>
                  <a:pt x="1736320" y="-129387"/>
                  <a:pt x="900443" y="-128364"/>
                  <a:pt x="385534" y="387784"/>
                </a:cubicBezTo>
                <a:cubicBezTo>
                  <a:pt x="22183" y="752009"/>
                  <a:pt x="-96431" y="1294121"/>
                  <a:pt x="81586" y="1776798"/>
                </a:cubicBezTo>
                <a:lnTo>
                  <a:pt x="201679" y="1776798"/>
                </a:lnTo>
                <a:lnTo>
                  <a:pt x="201679" y="1394947"/>
                </a:lnTo>
                <a:cubicBezTo>
                  <a:pt x="199936" y="1369665"/>
                  <a:pt x="199064" y="1344155"/>
                  <a:pt x="199026" y="1318379"/>
                </a:cubicBezTo>
                <a:cubicBezTo>
                  <a:pt x="199026" y="700534"/>
                  <a:pt x="701651" y="198071"/>
                  <a:pt x="1319443" y="198071"/>
                </a:cubicBezTo>
                <a:cubicBezTo>
                  <a:pt x="1937234" y="198071"/>
                  <a:pt x="2439897" y="700648"/>
                  <a:pt x="2439897" y="1318379"/>
                </a:cubicBezTo>
                <a:cubicBezTo>
                  <a:pt x="2439897" y="1337332"/>
                  <a:pt x="2439290" y="1356284"/>
                  <a:pt x="2438343" y="1374857"/>
                </a:cubicBezTo>
                <a:lnTo>
                  <a:pt x="2438343" y="1776646"/>
                </a:lnTo>
                <a:lnTo>
                  <a:pt x="2666440" y="1776648"/>
                </a:lnTo>
                <a:cubicBezTo>
                  <a:pt x="2694605" y="1197704"/>
                  <a:pt x="2616512" y="750190"/>
                  <a:pt x="2252516" y="385471"/>
                </a:cubicBezTo>
                <a:close/>
              </a:path>
            </a:pathLst>
          </a:custGeom>
          <a:solidFill>
            <a:srgbClr val="8096B2"/>
          </a:solidFill>
          <a:ln w="3790" cap="flat">
            <a:noFill/>
            <a:prstDash val="solid"/>
            <a:miter/>
          </a:ln>
        </p:spPr>
        <p:txBody>
          <a:bodyPr rtlCol="0" anchor="ctr"/>
          <a:lstStyle/>
          <a:p>
            <a:pPr>
              <a:defRPr/>
            </a:pPr>
            <a:endParaRPr lang="en-US">
              <a:solidFill>
                <a:srgbClr val="202020"/>
              </a:solidFill>
              <a:latin typeface="Arial" panose="020B0604020202020204"/>
            </a:endParaRPr>
          </a:p>
        </p:txBody>
      </p:sp>
      <p:sp>
        <p:nvSpPr>
          <p:cNvPr id="110" name="Freeform 109">
            <a:extLst>
              <a:ext uri="{FF2B5EF4-FFF2-40B4-BE49-F238E27FC236}">
                <a16:creationId xmlns:a16="http://schemas.microsoft.com/office/drawing/2014/main" id="{192168D3-F34F-E747-B704-0F9C7408766F}"/>
              </a:ext>
            </a:extLst>
          </p:cNvPr>
          <p:cNvSpPr/>
          <p:nvPr/>
        </p:nvSpPr>
        <p:spPr>
          <a:xfrm>
            <a:off x="4958071" y="2254051"/>
            <a:ext cx="1158074" cy="325464"/>
          </a:xfrm>
          <a:custGeom>
            <a:avLst/>
            <a:gdLst>
              <a:gd name="connsiteX0" fmla="*/ 1864395 w 1864745"/>
              <a:gd name="connsiteY0" fmla="*/ 390757 h 524066"/>
              <a:gd name="connsiteX1" fmla="*/ 1859619 w 1864745"/>
              <a:gd name="connsiteY1" fmla="*/ 385868 h 524066"/>
              <a:gd name="connsiteX2" fmla="*/ -350 w 1864745"/>
              <a:gd name="connsiteY2" fmla="*/ 379993 h 524066"/>
              <a:gd name="connsiteX3" fmla="*/ -350 w 1864745"/>
              <a:gd name="connsiteY3" fmla="*/ 523462 h 524066"/>
              <a:gd name="connsiteX4" fmla="*/ 138318 w 1864745"/>
              <a:gd name="connsiteY4" fmla="*/ 523462 h 524066"/>
              <a:gd name="connsiteX5" fmla="*/ 1714923 w 1864745"/>
              <a:gd name="connsiteY5" fmla="*/ 523462 h 524066"/>
              <a:gd name="connsiteX6" fmla="*/ 1864395 w 1864745"/>
              <a:gd name="connsiteY6" fmla="*/ 523462 h 5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64745" h="524066">
                <a:moveTo>
                  <a:pt x="1864395" y="390757"/>
                </a:moveTo>
                <a:cubicBezTo>
                  <a:pt x="1862803" y="389127"/>
                  <a:pt x="1861248" y="387460"/>
                  <a:pt x="1859619" y="385868"/>
                </a:cubicBezTo>
                <a:cubicBezTo>
                  <a:pt x="1346720" y="-127133"/>
                  <a:pt x="515809" y="-129749"/>
                  <a:pt x="-350" y="379993"/>
                </a:cubicBezTo>
                <a:lnTo>
                  <a:pt x="-350" y="523462"/>
                </a:lnTo>
                <a:lnTo>
                  <a:pt x="138318" y="523462"/>
                </a:lnTo>
                <a:cubicBezTo>
                  <a:pt x="574491" y="90022"/>
                  <a:pt x="1278750" y="90022"/>
                  <a:pt x="1714923" y="523462"/>
                </a:cubicBezTo>
                <a:lnTo>
                  <a:pt x="1864395" y="523462"/>
                </a:lnTo>
                <a:close/>
              </a:path>
            </a:pathLst>
          </a:custGeom>
          <a:solidFill>
            <a:srgbClr val="0077A0"/>
          </a:solidFill>
          <a:ln w="37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02020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111" name="Freeform 110">
            <a:extLst>
              <a:ext uri="{FF2B5EF4-FFF2-40B4-BE49-F238E27FC236}">
                <a16:creationId xmlns:a16="http://schemas.microsoft.com/office/drawing/2014/main" id="{99F7E4A4-8C52-6B44-B7C0-B4F42744FFCA}"/>
              </a:ext>
            </a:extLst>
          </p:cNvPr>
          <p:cNvSpPr/>
          <p:nvPr/>
        </p:nvSpPr>
        <p:spPr>
          <a:xfrm>
            <a:off x="2157923" y="2254093"/>
            <a:ext cx="1411200" cy="829762"/>
          </a:xfrm>
          <a:custGeom>
            <a:avLst/>
            <a:gdLst>
              <a:gd name="connsiteX0" fmla="*/ 2256215 w 2256565"/>
              <a:gd name="connsiteY0" fmla="*/ 389969 h 1320108"/>
              <a:gd name="connsiteX1" fmla="*/ 2252159 w 2256565"/>
              <a:gd name="connsiteY1" fmla="*/ 385799 h 1320108"/>
              <a:gd name="connsiteX2" fmla="*/ 386090 w 2256565"/>
              <a:gd name="connsiteY2" fmla="*/ 385875 h 1320108"/>
              <a:gd name="connsiteX3" fmla="*/ -350 w 2256565"/>
              <a:gd name="connsiteY3" fmla="*/ 1318708 h 1320108"/>
              <a:gd name="connsiteX4" fmla="*/ -350 w 2256565"/>
              <a:gd name="connsiteY4" fmla="*/ 1319504 h 1320108"/>
              <a:gd name="connsiteX5" fmla="*/ 198706 w 2256565"/>
              <a:gd name="connsiteY5" fmla="*/ 1319504 h 1320108"/>
              <a:gd name="connsiteX6" fmla="*/ 198706 w 2256565"/>
              <a:gd name="connsiteY6" fmla="*/ 1318708 h 1320108"/>
              <a:gd name="connsiteX7" fmla="*/ 1319123 w 2256565"/>
              <a:gd name="connsiteY7" fmla="*/ 198399 h 1320108"/>
              <a:gd name="connsiteX8" fmla="*/ 2107425 w 2256565"/>
              <a:gd name="connsiteY8" fmla="*/ 523393 h 1320108"/>
              <a:gd name="connsiteX9" fmla="*/ 2256215 w 2256565"/>
              <a:gd name="connsiteY9" fmla="*/ 523393 h 1320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56565" h="1320108">
                <a:moveTo>
                  <a:pt x="2256215" y="389969"/>
                </a:moveTo>
                <a:cubicBezTo>
                  <a:pt x="2254850" y="388566"/>
                  <a:pt x="2253524" y="387164"/>
                  <a:pt x="2252159" y="385799"/>
                </a:cubicBezTo>
                <a:cubicBezTo>
                  <a:pt x="1736838" y="-129438"/>
                  <a:pt x="901370" y="-129400"/>
                  <a:pt x="386090" y="385875"/>
                </a:cubicBezTo>
                <a:cubicBezTo>
                  <a:pt x="138674" y="633279"/>
                  <a:pt x="-331" y="968811"/>
                  <a:pt x="-350" y="1318708"/>
                </a:cubicBezTo>
                <a:lnTo>
                  <a:pt x="-350" y="1319504"/>
                </a:lnTo>
                <a:lnTo>
                  <a:pt x="198706" y="1319504"/>
                </a:lnTo>
                <a:lnTo>
                  <a:pt x="198706" y="1318708"/>
                </a:lnTo>
                <a:cubicBezTo>
                  <a:pt x="198706" y="700863"/>
                  <a:pt x="701332" y="198399"/>
                  <a:pt x="1319123" y="198399"/>
                </a:cubicBezTo>
                <a:cubicBezTo>
                  <a:pt x="1614534" y="198210"/>
                  <a:pt x="1897985" y="315070"/>
                  <a:pt x="2107425" y="523393"/>
                </a:cubicBezTo>
                <a:lnTo>
                  <a:pt x="2256215" y="523393"/>
                </a:lnTo>
                <a:close/>
              </a:path>
            </a:pathLst>
          </a:custGeom>
          <a:solidFill>
            <a:srgbClr val="009DE0"/>
          </a:solidFill>
          <a:ln w="37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02020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112" name="Freeform 111">
            <a:extLst>
              <a:ext uri="{FF2B5EF4-FFF2-40B4-BE49-F238E27FC236}">
                <a16:creationId xmlns:a16="http://schemas.microsoft.com/office/drawing/2014/main" id="{77280CED-F2C0-C740-BE20-2BCB73D8B4FE}"/>
              </a:ext>
            </a:extLst>
          </p:cNvPr>
          <p:cNvSpPr/>
          <p:nvPr/>
        </p:nvSpPr>
        <p:spPr>
          <a:xfrm>
            <a:off x="1732732" y="2976224"/>
            <a:ext cx="540000" cy="120138"/>
          </a:xfrm>
          <a:custGeom>
            <a:avLst/>
            <a:gdLst>
              <a:gd name="connsiteX0" fmla="*/ 0 w 494020"/>
              <a:gd name="connsiteY0" fmla="*/ 0 h 176976"/>
              <a:gd name="connsiteX1" fmla="*/ 494021 w 494020"/>
              <a:gd name="connsiteY1" fmla="*/ 0 h 176976"/>
              <a:gd name="connsiteX2" fmla="*/ 494021 w 494020"/>
              <a:gd name="connsiteY2" fmla="*/ 176976 h 176976"/>
              <a:gd name="connsiteX3" fmla="*/ 0 w 494020"/>
              <a:gd name="connsiteY3" fmla="*/ 176976 h 176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4020" h="176976">
                <a:moveTo>
                  <a:pt x="0" y="0"/>
                </a:moveTo>
                <a:lnTo>
                  <a:pt x="494021" y="0"/>
                </a:lnTo>
                <a:lnTo>
                  <a:pt x="494021" y="176976"/>
                </a:lnTo>
                <a:lnTo>
                  <a:pt x="0" y="176976"/>
                </a:lnTo>
                <a:close/>
              </a:path>
            </a:pathLst>
          </a:custGeom>
          <a:solidFill>
            <a:srgbClr val="009DE0"/>
          </a:solidFill>
          <a:ln w="37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02020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11293E56-5BDA-D548-BE6F-9C3B0E5FAB24}"/>
              </a:ext>
            </a:extLst>
          </p:cNvPr>
          <p:cNvSpPr/>
          <p:nvPr/>
        </p:nvSpPr>
        <p:spPr>
          <a:xfrm>
            <a:off x="4828441" y="1527803"/>
            <a:ext cx="1422957" cy="646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1200" b="1" dirty="0">
                <a:solidFill>
                  <a:srgbClr val="0077A0"/>
                </a:solidFill>
                <a:latin typeface="Arial" panose="020B0604020202020204"/>
              </a:rPr>
              <a:t>Design/</a:t>
            </a:r>
          </a:p>
          <a:p>
            <a:pPr algn="ctr">
              <a:defRPr/>
            </a:pPr>
            <a:r>
              <a:rPr lang="en-GB" sz="1200" b="1" dirty="0">
                <a:solidFill>
                  <a:srgbClr val="0077A0"/>
                </a:solidFill>
                <a:latin typeface="Arial" panose="020B0604020202020204"/>
              </a:rPr>
              <a:t>Construction/</a:t>
            </a:r>
          </a:p>
          <a:p>
            <a:pPr algn="ctr">
              <a:defRPr/>
            </a:pPr>
            <a:r>
              <a:rPr lang="en-GB" sz="1200" b="1" dirty="0">
                <a:solidFill>
                  <a:srgbClr val="0077A0"/>
                </a:solidFill>
                <a:latin typeface="Arial" panose="020B0604020202020204"/>
              </a:rPr>
              <a:t>Execution</a:t>
            </a:r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5E476ABD-A9B9-904C-9D7A-132FC19686C8}"/>
              </a:ext>
            </a:extLst>
          </p:cNvPr>
          <p:cNvSpPr/>
          <p:nvPr/>
        </p:nvSpPr>
        <p:spPr>
          <a:xfrm>
            <a:off x="5728034" y="2952804"/>
            <a:ext cx="21655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1200" b="1" dirty="0" smtClean="0">
                <a:solidFill>
                  <a:srgbClr val="8096B2"/>
                </a:solidFill>
                <a:latin typeface="Arial" panose="020B0604020202020204"/>
              </a:rPr>
              <a:t>Post</a:t>
            </a:r>
          </a:p>
          <a:p>
            <a:pPr algn="ctr">
              <a:defRPr/>
            </a:pPr>
            <a:r>
              <a:rPr lang="en-GB" sz="1200" b="1" dirty="0" smtClean="0">
                <a:solidFill>
                  <a:srgbClr val="8096B2"/>
                </a:solidFill>
                <a:latin typeface="Arial" panose="020B0604020202020204"/>
              </a:rPr>
              <a:t>Construction</a:t>
            </a:r>
            <a:endParaRPr lang="en-GB" sz="1200" b="1" dirty="0">
              <a:solidFill>
                <a:srgbClr val="8096B2"/>
              </a:solidFill>
              <a:latin typeface="Arial" panose="020B0604020202020204"/>
            </a:endParaRPr>
          </a:p>
        </p:txBody>
      </p:sp>
      <p:sp>
        <p:nvSpPr>
          <p:cNvPr id="119" name="Freeform 118">
            <a:extLst>
              <a:ext uri="{FF2B5EF4-FFF2-40B4-BE49-F238E27FC236}">
                <a16:creationId xmlns:a16="http://schemas.microsoft.com/office/drawing/2014/main" id="{30A4A31E-65B6-0A47-AFBC-438919BF9900}"/>
              </a:ext>
            </a:extLst>
          </p:cNvPr>
          <p:cNvSpPr/>
          <p:nvPr/>
        </p:nvSpPr>
        <p:spPr>
          <a:xfrm>
            <a:off x="7505382" y="2558020"/>
            <a:ext cx="1620000" cy="118800"/>
          </a:xfrm>
          <a:custGeom>
            <a:avLst/>
            <a:gdLst>
              <a:gd name="connsiteX0" fmla="*/ 0 w 494020"/>
              <a:gd name="connsiteY0" fmla="*/ 0 h 176976"/>
              <a:gd name="connsiteX1" fmla="*/ 494021 w 494020"/>
              <a:gd name="connsiteY1" fmla="*/ 0 h 176976"/>
              <a:gd name="connsiteX2" fmla="*/ 494021 w 494020"/>
              <a:gd name="connsiteY2" fmla="*/ 176976 h 176976"/>
              <a:gd name="connsiteX3" fmla="*/ 0 w 494020"/>
              <a:gd name="connsiteY3" fmla="*/ 176976 h 176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4020" h="176976">
                <a:moveTo>
                  <a:pt x="0" y="0"/>
                </a:moveTo>
                <a:lnTo>
                  <a:pt x="494021" y="0"/>
                </a:lnTo>
                <a:lnTo>
                  <a:pt x="494021" y="176976"/>
                </a:lnTo>
                <a:lnTo>
                  <a:pt x="0" y="176976"/>
                </a:lnTo>
                <a:close/>
              </a:path>
            </a:pathLst>
          </a:custGeom>
          <a:solidFill>
            <a:srgbClr val="8096B2"/>
          </a:solidFill>
          <a:ln w="3790" cap="flat">
            <a:noFill/>
            <a:prstDash val="solid"/>
            <a:miter/>
          </a:ln>
        </p:spPr>
        <p:txBody>
          <a:bodyPr rtlCol="0" anchor="ctr"/>
          <a:lstStyle/>
          <a:p>
            <a:pPr>
              <a:defRPr/>
            </a:pPr>
            <a:endParaRPr lang="en-US" dirty="0">
              <a:solidFill>
                <a:srgbClr val="202020"/>
              </a:solidFill>
              <a:latin typeface="Arial" panose="020B0604020202020204"/>
            </a:endParaRP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3E73AEFD-AE08-074D-8F5D-67F25A0E3B43}"/>
              </a:ext>
            </a:extLst>
          </p:cNvPr>
          <p:cNvSpPr/>
          <p:nvPr/>
        </p:nvSpPr>
        <p:spPr>
          <a:xfrm>
            <a:off x="3406542" y="2952804"/>
            <a:ext cx="1721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1200" b="1" dirty="0">
                <a:solidFill>
                  <a:srgbClr val="00968F"/>
                </a:solidFill>
                <a:latin typeface="Arial" panose="020B0604020202020204"/>
              </a:rPr>
              <a:t>Project Award </a:t>
            </a:r>
            <a:endParaRPr lang="en-GB" sz="1200" b="1" dirty="0" smtClean="0">
              <a:solidFill>
                <a:srgbClr val="00968F"/>
              </a:solidFill>
              <a:latin typeface="Arial" panose="020B0604020202020204"/>
            </a:endParaRPr>
          </a:p>
          <a:p>
            <a:pPr algn="ctr">
              <a:defRPr/>
            </a:pPr>
            <a:r>
              <a:rPr lang="en-GB" sz="1200" b="1" dirty="0" smtClean="0">
                <a:solidFill>
                  <a:srgbClr val="00968F"/>
                </a:solidFill>
                <a:latin typeface="Arial" panose="020B0604020202020204"/>
              </a:rPr>
              <a:t>to </a:t>
            </a:r>
            <a:r>
              <a:rPr lang="en-GB" sz="1200" b="1" dirty="0">
                <a:solidFill>
                  <a:srgbClr val="00968F"/>
                </a:solidFill>
                <a:latin typeface="Arial" panose="020B0604020202020204"/>
              </a:rPr>
              <a:t>contract execution</a:t>
            </a:r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4A630A71-59E4-1049-90A2-355496EC0F7D}"/>
              </a:ext>
            </a:extLst>
          </p:cNvPr>
          <p:cNvSpPr/>
          <p:nvPr/>
        </p:nvSpPr>
        <p:spPr>
          <a:xfrm>
            <a:off x="2199139" y="1926689"/>
            <a:ext cx="142295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1200" b="1" dirty="0">
                <a:solidFill>
                  <a:srgbClr val="009DE0"/>
                </a:solidFill>
                <a:latin typeface="Arial" panose="020B0604020202020204"/>
              </a:rPr>
              <a:t>Planning/Bid</a:t>
            </a:r>
          </a:p>
        </p:txBody>
      </p:sp>
      <p:grpSp>
        <p:nvGrpSpPr>
          <p:cNvPr id="123" name="Graphic 1914">
            <a:extLst>
              <a:ext uri="{FF2B5EF4-FFF2-40B4-BE49-F238E27FC236}">
                <a16:creationId xmlns:a16="http://schemas.microsoft.com/office/drawing/2014/main" id="{E857388C-EBEB-5C4D-B373-AA0FE9EE4B09}"/>
              </a:ext>
            </a:extLst>
          </p:cNvPr>
          <p:cNvGrpSpPr/>
          <p:nvPr/>
        </p:nvGrpSpPr>
        <p:grpSpPr>
          <a:xfrm>
            <a:off x="2836307" y="2894803"/>
            <a:ext cx="304270" cy="365125"/>
            <a:chOff x="6434418" y="2747831"/>
            <a:chExt cx="304270" cy="365125"/>
          </a:xfrm>
          <a:solidFill>
            <a:srgbClr val="FFFFFF"/>
          </a:solidFill>
        </p:grpSpPr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87E863B0-63C9-0748-9AD9-7F36A8E57F0F}"/>
                </a:ext>
              </a:extLst>
            </p:cNvPr>
            <p:cNvSpPr/>
            <p:nvPr/>
          </p:nvSpPr>
          <p:spPr>
            <a:xfrm>
              <a:off x="6616980" y="2884752"/>
              <a:ext cx="60854" cy="30427"/>
            </a:xfrm>
            <a:custGeom>
              <a:avLst/>
              <a:gdLst>
                <a:gd name="connsiteX0" fmla="*/ 15214 w 60854"/>
                <a:gd name="connsiteY0" fmla="*/ 30427 h 30427"/>
                <a:gd name="connsiteX1" fmla="*/ 45641 w 60854"/>
                <a:gd name="connsiteY1" fmla="*/ 30427 h 30427"/>
                <a:gd name="connsiteX2" fmla="*/ 60854 w 60854"/>
                <a:gd name="connsiteY2" fmla="*/ 15214 h 30427"/>
                <a:gd name="connsiteX3" fmla="*/ 45641 w 60854"/>
                <a:gd name="connsiteY3" fmla="*/ 0 h 30427"/>
                <a:gd name="connsiteX4" fmla="*/ 15214 w 60854"/>
                <a:gd name="connsiteY4" fmla="*/ 0 h 30427"/>
                <a:gd name="connsiteX5" fmla="*/ 0 w 60854"/>
                <a:gd name="connsiteY5" fmla="*/ 15214 h 30427"/>
                <a:gd name="connsiteX6" fmla="*/ 15214 w 60854"/>
                <a:gd name="connsiteY6" fmla="*/ 30427 h 30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854" h="30427">
                  <a:moveTo>
                    <a:pt x="15214" y="30427"/>
                  </a:moveTo>
                  <a:lnTo>
                    <a:pt x="45641" y="30427"/>
                  </a:lnTo>
                  <a:cubicBezTo>
                    <a:pt x="54769" y="30427"/>
                    <a:pt x="60854" y="24342"/>
                    <a:pt x="60854" y="15214"/>
                  </a:cubicBezTo>
                  <a:cubicBezTo>
                    <a:pt x="60854" y="6085"/>
                    <a:pt x="54769" y="0"/>
                    <a:pt x="45641" y="0"/>
                  </a:cubicBezTo>
                  <a:lnTo>
                    <a:pt x="15214" y="0"/>
                  </a:lnTo>
                  <a:cubicBezTo>
                    <a:pt x="6085" y="0"/>
                    <a:pt x="0" y="6085"/>
                    <a:pt x="0" y="15214"/>
                  </a:cubicBezTo>
                  <a:cubicBezTo>
                    <a:pt x="0" y="24342"/>
                    <a:pt x="6085" y="30427"/>
                    <a:pt x="15214" y="30427"/>
                  </a:cubicBezTo>
                  <a:close/>
                </a:path>
              </a:pathLst>
            </a:custGeom>
            <a:grpFill/>
            <a:ln w="150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20202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F3CB0911-5F1C-094D-98B0-E446BB9F47D4}"/>
                </a:ext>
              </a:extLst>
            </p:cNvPr>
            <p:cNvSpPr/>
            <p:nvPr/>
          </p:nvSpPr>
          <p:spPr>
            <a:xfrm>
              <a:off x="6616980" y="2823898"/>
              <a:ext cx="60854" cy="30427"/>
            </a:xfrm>
            <a:custGeom>
              <a:avLst/>
              <a:gdLst>
                <a:gd name="connsiteX0" fmla="*/ 15214 w 60854"/>
                <a:gd name="connsiteY0" fmla="*/ 30427 h 30427"/>
                <a:gd name="connsiteX1" fmla="*/ 45641 w 60854"/>
                <a:gd name="connsiteY1" fmla="*/ 30427 h 30427"/>
                <a:gd name="connsiteX2" fmla="*/ 60854 w 60854"/>
                <a:gd name="connsiteY2" fmla="*/ 15214 h 30427"/>
                <a:gd name="connsiteX3" fmla="*/ 45641 w 60854"/>
                <a:gd name="connsiteY3" fmla="*/ 0 h 30427"/>
                <a:gd name="connsiteX4" fmla="*/ 15214 w 60854"/>
                <a:gd name="connsiteY4" fmla="*/ 0 h 30427"/>
                <a:gd name="connsiteX5" fmla="*/ 0 w 60854"/>
                <a:gd name="connsiteY5" fmla="*/ 15214 h 30427"/>
                <a:gd name="connsiteX6" fmla="*/ 15214 w 60854"/>
                <a:gd name="connsiteY6" fmla="*/ 30427 h 30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854" h="30427">
                  <a:moveTo>
                    <a:pt x="15214" y="30427"/>
                  </a:moveTo>
                  <a:lnTo>
                    <a:pt x="45641" y="30427"/>
                  </a:lnTo>
                  <a:cubicBezTo>
                    <a:pt x="54769" y="30427"/>
                    <a:pt x="60854" y="24342"/>
                    <a:pt x="60854" y="15214"/>
                  </a:cubicBezTo>
                  <a:cubicBezTo>
                    <a:pt x="60854" y="6085"/>
                    <a:pt x="54769" y="0"/>
                    <a:pt x="45641" y="0"/>
                  </a:cubicBezTo>
                  <a:lnTo>
                    <a:pt x="15214" y="0"/>
                  </a:lnTo>
                  <a:cubicBezTo>
                    <a:pt x="6085" y="0"/>
                    <a:pt x="0" y="6085"/>
                    <a:pt x="0" y="15214"/>
                  </a:cubicBezTo>
                  <a:cubicBezTo>
                    <a:pt x="0" y="24342"/>
                    <a:pt x="6085" y="30427"/>
                    <a:pt x="15214" y="30427"/>
                  </a:cubicBezTo>
                  <a:close/>
                </a:path>
              </a:pathLst>
            </a:custGeom>
            <a:grpFill/>
            <a:ln w="150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20202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BC349792-71DE-DE47-BCE0-C3EB861CF495}"/>
                </a:ext>
              </a:extLst>
            </p:cNvPr>
            <p:cNvSpPr/>
            <p:nvPr/>
          </p:nvSpPr>
          <p:spPr>
            <a:xfrm>
              <a:off x="6434418" y="2747831"/>
              <a:ext cx="304270" cy="365125"/>
            </a:xfrm>
            <a:custGeom>
              <a:avLst/>
              <a:gdLst>
                <a:gd name="connsiteX0" fmla="*/ 289057 w 304270"/>
                <a:gd name="connsiteY0" fmla="*/ 0 h 365125"/>
                <a:gd name="connsiteX1" fmla="*/ 15214 w 304270"/>
                <a:gd name="connsiteY1" fmla="*/ 0 h 365125"/>
                <a:gd name="connsiteX2" fmla="*/ 0 w 304270"/>
                <a:gd name="connsiteY2" fmla="*/ 15214 h 365125"/>
                <a:gd name="connsiteX3" fmla="*/ 0 w 304270"/>
                <a:gd name="connsiteY3" fmla="*/ 349911 h 365125"/>
                <a:gd name="connsiteX4" fmla="*/ 15214 w 304270"/>
                <a:gd name="connsiteY4" fmla="*/ 365125 h 365125"/>
                <a:gd name="connsiteX5" fmla="*/ 289057 w 304270"/>
                <a:gd name="connsiteY5" fmla="*/ 365125 h 365125"/>
                <a:gd name="connsiteX6" fmla="*/ 304271 w 304270"/>
                <a:gd name="connsiteY6" fmla="*/ 349911 h 365125"/>
                <a:gd name="connsiteX7" fmla="*/ 304271 w 304270"/>
                <a:gd name="connsiteY7" fmla="*/ 15214 h 365125"/>
                <a:gd name="connsiteX8" fmla="*/ 289057 w 304270"/>
                <a:gd name="connsiteY8" fmla="*/ 0 h 365125"/>
                <a:gd name="connsiteX9" fmla="*/ 273844 w 304270"/>
                <a:gd name="connsiteY9" fmla="*/ 334698 h 365125"/>
                <a:gd name="connsiteX10" fmla="*/ 30427 w 304270"/>
                <a:gd name="connsiteY10" fmla="*/ 334698 h 365125"/>
                <a:gd name="connsiteX11" fmla="*/ 30427 w 304270"/>
                <a:gd name="connsiteY11" fmla="*/ 30427 h 365125"/>
                <a:gd name="connsiteX12" fmla="*/ 273844 w 304270"/>
                <a:gd name="connsiteY12" fmla="*/ 30427 h 365125"/>
                <a:gd name="connsiteX13" fmla="*/ 273844 w 304270"/>
                <a:gd name="connsiteY13" fmla="*/ 334698 h 365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04270" h="365125">
                  <a:moveTo>
                    <a:pt x="289057" y="0"/>
                  </a:moveTo>
                  <a:lnTo>
                    <a:pt x="15214" y="0"/>
                  </a:lnTo>
                  <a:cubicBezTo>
                    <a:pt x="6085" y="0"/>
                    <a:pt x="0" y="6085"/>
                    <a:pt x="0" y="15214"/>
                  </a:cubicBezTo>
                  <a:lnTo>
                    <a:pt x="0" y="349911"/>
                  </a:lnTo>
                  <a:cubicBezTo>
                    <a:pt x="0" y="359040"/>
                    <a:pt x="6085" y="365125"/>
                    <a:pt x="15214" y="365125"/>
                  </a:cubicBezTo>
                  <a:lnTo>
                    <a:pt x="289057" y="365125"/>
                  </a:lnTo>
                  <a:cubicBezTo>
                    <a:pt x="298185" y="365125"/>
                    <a:pt x="304271" y="359040"/>
                    <a:pt x="304271" y="349911"/>
                  </a:cubicBezTo>
                  <a:lnTo>
                    <a:pt x="304271" y="15214"/>
                  </a:lnTo>
                  <a:cubicBezTo>
                    <a:pt x="304271" y="6085"/>
                    <a:pt x="298185" y="0"/>
                    <a:pt x="289057" y="0"/>
                  </a:cubicBezTo>
                  <a:close/>
                  <a:moveTo>
                    <a:pt x="273844" y="334698"/>
                  </a:moveTo>
                  <a:lnTo>
                    <a:pt x="30427" y="334698"/>
                  </a:lnTo>
                  <a:lnTo>
                    <a:pt x="30427" y="30427"/>
                  </a:lnTo>
                  <a:lnTo>
                    <a:pt x="273844" y="30427"/>
                  </a:lnTo>
                  <a:lnTo>
                    <a:pt x="273844" y="334698"/>
                  </a:lnTo>
                  <a:close/>
                </a:path>
              </a:pathLst>
            </a:custGeom>
            <a:grpFill/>
            <a:ln w="150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20202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07F5FE3D-57BF-E44B-9EE5-7C4B939F1A96}"/>
                </a:ext>
              </a:extLst>
            </p:cNvPr>
            <p:cNvSpPr/>
            <p:nvPr/>
          </p:nvSpPr>
          <p:spPr>
            <a:xfrm>
              <a:off x="6495272" y="3006461"/>
              <a:ext cx="182562" cy="30427"/>
            </a:xfrm>
            <a:custGeom>
              <a:avLst/>
              <a:gdLst>
                <a:gd name="connsiteX0" fmla="*/ 15214 w 182562"/>
                <a:gd name="connsiteY0" fmla="*/ 30427 h 30427"/>
                <a:gd name="connsiteX1" fmla="*/ 167349 w 182562"/>
                <a:gd name="connsiteY1" fmla="*/ 30427 h 30427"/>
                <a:gd name="connsiteX2" fmla="*/ 182563 w 182562"/>
                <a:gd name="connsiteY2" fmla="*/ 15214 h 30427"/>
                <a:gd name="connsiteX3" fmla="*/ 167349 w 182562"/>
                <a:gd name="connsiteY3" fmla="*/ 0 h 30427"/>
                <a:gd name="connsiteX4" fmla="*/ 15214 w 182562"/>
                <a:gd name="connsiteY4" fmla="*/ 0 h 30427"/>
                <a:gd name="connsiteX5" fmla="*/ 0 w 182562"/>
                <a:gd name="connsiteY5" fmla="*/ 15214 h 30427"/>
                <a:gd name="connsiteX6" fmla="*/ 15214 w 182562"/>
                <a:gd name="connsiteY6" fmla="*/ 30427 h 30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2562" h="30427">
                  <a:moveTo>
                    <a:pt x="15214" y="30427"/>
                  </a:moveTo>
                  <a:lnTo>
                    <a:pt x="167349" y="30427"/>
                  </a:lnTo>
                  <a:cubicBezTo>
                    <a:pt x="176477" y="30427"/>
                    <a:pt x="182563" y="24342"/>
                    <a:pt x="182563" y="15214"/>
                  </a:cubicBezTo>
                  <a:cubicBezTo>
                    <a:pt x="182563" y="6085"/>
                    <a:pt x="176477" y="0"/>
                    <a:pt x="167349" y="0"/>
                  </a:cubicBezTo>
                  <a:lnTo>
                    <a:pt x="15214" y="0"/>
                  </a:lnTo>
                  <a:cubicBezTo>
                    <a:pt x="6085" y="0"/>
                    <a:pt x="0" y="6085"/>
                    <a:pt x="0" y="15214"/>
                  </a:cubicBezTo>
                  <a:cubicBezTo>
                    <a:pt x="0" y="24342"/>
                    <a:pt x="6085" y="30427"/>
                    <a:pt x="15214" y="30427"/>
                  </a:cubicBezTo>
                  <a:close/>
                </a:path>
              </a:pathLst>
            </a:custGeom>
            <a:grpFill/>
            <a:ln w="150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20202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267B3A16-E7BC-3C49-B875-434A46D97543}"/>
                </a:ext>
              </a:extLst>
            </p:cNvPr>
            <p:cNvSpPr/>
            <p:nvPr/>
          </p:nvSpPr>
          <p:spPr>
            <a:xfrm>
              <a:off x="6495272" y="2945607"/>
              <a:ext cx="182562" cy="30427"/>
            </a:xfrm>
            <a:custGeom>
              <a:avLst/>
              <a:gdLst>
                <a:gd name="connsiteX0" fmla="*/ 15214 w 182562"/>
                <a:gd name="connsiteY0" fmla="*/ 30427 h 30427"/>
                <a:gd name="connsiteX1" fmla="*/ 167349 w 182562"/>
                <a:gd name="connsiteY1" fmla="*/ 30427 h 30427"/>
                <a:gd name="connsiteX2" fmla="*/ 182563 w 182562"/>
                <a:gd name="connsiteY2" fmla="*/ 15214 h 30427"/>
                <a:gd name="connsiteX3" fmla="*/ 167349 w 182562"/>
                <a:gd name="connsiteY3" fmla="*/ 0 h 30427"/>
                <a:gd name="connsiteX4" fmla="*/ 15214 w 182562"/>
                <a:gd name="connsiteY4" fmla="*/ 0 h 30427"/>
                <a:gd name="connsiteX5" fmla="*/ 0 w 182562"/>
                <a:gd name="connsiteY5" fmla="*/ 15214 h 30427"/>
                <a:gd name="connsiteX6" fmla="*/ 15214 w 182562"/>
                <a:gd name="connsiteY6" fmla="*/ 30427 h 30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2562" h="30427">
                  <a:moveTo>
                    <a:pt x="15214" y="30427"/>
                  </a:moveTo>
                  <a:lnTo>
                    <a:pt x="167349" y="30427"/>
                  </a:lnTo>
                  <a:cubicBezTo>
                    <a:pt x="176477" y="30427"/>
                    <a:pt x="182563" y="24342"/>
                    <a:pt x="182563" y="15214"/>
                  </a:cubicBezTo>
                  <a:cubicBezTo>
                    <a:pt x="182563" y="6085"/>
                    <a:pt x="176477" y="0"/>
                    <a:pt x="167349" y="0"/>
                  </a:cubicBezTo>
                  <a:lnTo>
                    <a:pt x="15214" y="0"/>
                  </a:lnTo>
                  <a:cubicBezTo>
                    <a:pt x="6085" y="0"/>
                    <a:pt x="0" y="6085"/>
                    <a:pt x="0" y="15214"/>
                  </a:cubicBezTo>
                  <a:cubicBezTo>
                    <a:pt x="0" y="24342"/>
                    <a:pt x="6085" y="30427"/>
                    <a:pt x="15214" y="30427"/>
                  </a:cubicBezTo>
                  <a:close/>
                </a:path>
              </a:pathLst>
            </a:custGeom>
            <a:grpFill/>
            <a:ln w="150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20202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1DC34D04-39A8-2B4B-9058-23705661DC3E}"/>
                </a:ext>
              </a:extLst>
            </p:cNvPr>
            <p:cNvSpPr/>
            <p:nvPr/>
          </p:nvSpPr>
          <p:spPr>
            <a:xfrm>
              <a:off x="6495272" y="2823898"/>
              <a:ext cx="91281" cy="91281"/>
            </a:xfrm>
            <a:custGeom>
              <a:avLst/>
              <a:gdLst>
                <a:gd name="connsiteX0" fmla="*/ 15214 w 91281"/>
                <a:gd name="connsiteY0" fmla="*/ 91281 h 91281"/>
                <a:gd name="connsiteX1" fmla="*/ 76068 w 91281"/>
                <a:gd name="connsiteY1" fmla="*/ 91281 h 91281"/>
                <a:gd name="connsiteX2" fmla="*/ 91281 w 91281"/>
                <a:gd name="connsiteY2" fmla="*/ 76068 h 91281"/>
                <a:gd name="connsiteX3" fmla="*/ 91281 w 91281"/>
                <a:gd name="connsiteY3" fmla="*/ 15214 h 91281"/>
                <a:gd name="connsiteX4" fmla="*/ 76068 w 91281"/>
                <a:gd name="connsiteY4" fmla="*/ 0 h 91281"/>
                <a:gd name="connsiteX5" fmla="*/ 15214 w 91281"/>
                <a:gd name="connsiteY5" fmla="*/ 0 h 91281"/>
                <a:gd name="connsiteX6" fmla="*/ 0 w 91281"/>
                <a:gd name="connsiteY6" fmla="*/ 15214 h 91281"/>
                <a:gd name="connsiteX7" fmla="*/ 0 w 91281"/>
                <a:gd name="connsiteY7" fmla="*/ 76068 h 91281"/>
                <a:gd name="connsiteX8" fmla="*/ 15214 w 91281"/>
                <a:gd name="connsiteY8" fmla="*/ 91281 h 91281"/>
                <a:gd name="connsiteX9" fmla="*/ 30427 w 91281"/>
                <a:gd name="connsiteY9" fmla="*/ 30427 h 91281"/>
                <a:gd name="connsiteX10" fmla="*/ 60854 w 91281"/>
                <a:gd name="connsiteY10" fmla="*/ 30427 h 91281"/>
                <a:gd name="connsiteX11" fmla="*/ 60854 w 91281"/>
                <a:gd name="connsiteY11" fmla="*/ 60854 h 91281"/>
                <a:gd name="connsiteX12" fmla="*/ 30427 w 91281"/>
                <a:gd name="connsiteY12" fmla="*/ 60854 h 91281"/>
                <a:gd name="connsiteX13" fmla="*/ 30427 w 91281"/>
                <a:gd name="connsiteY13" fmla="*/ 30427 h 91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281" h="91281">
                  <a:moveTo>
                    <a:pt x="15214" y="91281"/>
                  </a:moveTo>
                  <a:lnTo>
                    <a:pt x="76068" y="91281"/>
                  </a:lnTo>
                  <a:cubicBezTo>
                    <a:pt x="85196" y="91281"/>
                    <a:pt x="91281" y="85196"/>
                    <a:pt x="91281" y="76068"/>
                  </a:cubicBezTo>
                  <a:lnTo>
                    <a:pt x="91281" y="15214"/>
                  </a:lnTo>
                  <a:cubicBezTo>
                    <a:pt x="91281" y="6085"/>
                    <a:pt x="85196" y="0"/>
                    <a:pt x="76068" y="0"/>
                  </a:cubicBezTo>
                  <a:lnTo>
                    <a:pt x="15214" y="0"/>
                  </a:lnTo>
                  <a:cubicBezTo>
                    <a:pt x="6085" y="0"/>
                    <a:pt x="0" y="6085"/>
                    <a:pt x="0" y="15214"/>
                  </a:cubicBezTo>
                  <a:lnTo>
                    <a:pt x="0" y="76068"/>
                  </a:lnTo>
                  <a:cubicBezTo>
                    <a:pt x="0" y="85196"/>
                    <a:pt x="6085" y="91281"/>
                    <a:pt x="15214" y="91281"/>
                  </a:cubicBezTo>
                  <a:close/>
                  <a:moveTo>
                    <a:pt x="30427" y="30427"/>
                  </a:moveTo>
                  <a:lnTo>
                    <a:pt x="60854" y="30427"/>
                  </a:lnTo>
                  <a:lnTo>
                    <a:pt x="60854" y="60854"/>
                  </a:lnTo>
                  <a:lnTo>
                    <a:pt x="30427" y="60854"/>
                  </a:lnTo>
                  <a:lnTo>
                    <a:pt x="30427" y="30427"/>
                  </a:lnTo>
                  <a:close/>
                </a:path>
              </a:pathLst>
            </a:custGeom>
            <a:grpFill/>
            <a:ln w="150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20202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</p:grpSp>
      <p:grpSp>
        <p:nvGrpSpPr>
          <p:cNvPr id="130" name="Graphic 1626">
            <a:extLst>
              <a:ext uri="{FF2B5EF4-FFF2-40B4-BE49-F238E27FC236}">
                <a16:creationId xmlns:a16="http://schemas.microsoft.com/office/drawing/2014/main" id="{2DC9299D-1CF1-3545-B913-013A9E9AE3D5}"/>
              </a:ext>
            </a:extLst>
          </p:cNvPr>
          <p:cNvGrpSpPr/>
          <p:nvPr/>
        </p:nvGrpSpPr>
        <p:grpSpPr>
          <a:xfrm>
            <a:off x="4080390" y="2074833"/>
            <a:ext cx="365125" cy="365125"/>
            <a:chOff x="7367176" y="5567601"/>
            <a:chExt cx="365125" cy="365125"/>
          </a:xfrm>
          <a:solidFill>
            <a:srgbClr val="FFFFFF"/>
          </a:solidFill>
        </p:grpSpPr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ABFBDA59-41D2-2141-AE9E-D6F91C1597ED}"/>
                </a:ext>
              </a:extLst>
            </p:cNvPr>
            <p:cNvSpPr/>
            <p:nvPr/>
          </p:nvSpPr>
          <p:spPr>
            <a:xfrm>
              <a:off x="7610592" y="5567601"/>
              <a:ext cx="121708" cy="121708"/>
            </a:xfrm>
            <a:custGeom>
              <a:avLst/>
              <a:gdLst>
                <a:gd name="connsiteX0" fmla="*/ 106495 w 121708"/>
                <a:gd name="connsiteY0" fmla="*/ 91281 h 121708"/>
                <a:gd name="connsiteX1" fmla="*/ 51726 w 121708"/>
                <a:gd name="connsiteY1" fmla="*/ 91281 h 121708"/>
                <a:gd name="connsiteX2" fmla="*/ 117144 w 121708"/>
                <a:gd name="connsiteY2" fmla="*/ 25863 h 121708"/>
                <a:gd name="connsiteX3" fmla="*/ 117144 w 121708"/>
                <a:gd name="connsiteY3" fmla="*/ 4564 h 121708"/>
                <a:gd name="connsiteX4" fmla="*/ 95845 w 121708"/>
                <a:gd name="connsiteY4" fmla="*/ 4564 h 121708"/>
                <a:gd name="connsiteX5" fmla="*/ 30427 w 121708"/>
                <a:gd name="connsiteY5" fmla="*/ 69982 h 121708"/>
                <a:gd name="connsiteX6" fmla="*/ 30427 w 121708"/>
                <a:gd name="connsiteY6" fmla="*/ 15214 h 121708"/>
                <a:gd name="connsiteX7" fmla="*/ 15214 w 121708"/>
                <a:gd name="connsiteY7" fmla="*/ 0 h 121708"/>
                <a:gd name="connsiteX8" fmla="*/ 0 w 121708"/>
                <a:gd name="connsiteY8" fmla="*/ 15214 h 121708"/>
                <a:gd name="connsiteX9" fmla="*/ 0 w 121708"/>
                <a:gd name="connsiteY9" fmla="*/ 106495 h 121708"/>
                <a:gd name="connsiteX10" fmla="*/ 0 w 121708"/>
                <a:gd name="connsiteY10" fmla="*/ 106495 h 121708"/>
                <a:gd name="connsiteX11" fmla="*/ 1521 w 121708"/>
                <a:gd name="connsiteY11" fmla="*/ 112580 h 121708"/>
                <a:gd name="connsiteX12" fmla="*/ 4564 w 121708"/>
                <a:gd name="connsiteY12" fmla="*/ 117144 h 121708"/>
                <a:gd name="connsiteX13" fmla="*/ 9128 w 121708"/>
                <a:gd name="connsiteY13" fmla="*/ 120187 h 121708"/>
                <a:gd name="connsiteX14" fmla="*/ 15214 w 121708"/>
                <a:gd name="connsiteY14" fmla="*/ 121708 h 121708"/>
                <a:gd name="connsiteX15" fmla="*/ 15214 w 121708"/>
                <a:gd name="connsiteY15" fmla="*/ 121708 h 121708"/>
                <a:gd name="connsiteX16" fmla="*/ 106495 w 121708"/>
                <a:gd name="connsiteY16" fmla="*/ 121708 h 121708"/>
                <a:gd name="connsiteX17" fmla="*/ 121708 w 121708"/>
                <a:gd name="connsiteY17" fmla="*/ 106495 h 121708"/>
                <a:gd name="connsiteX18" fmla="*/ 106495 w 121708"/>
                <a:gd name="connsiteY18" fmla="*/ 91281 h 121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1708" h="121708">
                  <a:moveTo>
                    <a:pt x="106495" y="91281"/>
                  </a:moveTo>
                  <a:lnTo>
                    <a:pt x="51726" y="91281"/>
                  </a:lnTo>
                  <a:lnTo>
                    <a:pt x="117144" y="25863"/>
                  </a:lnTo>
                  <a:cubicBezTo>
                    <a:pt x="123230" y="19778"/>
                    <a:pt x="123230" y="10649"/>
                    <a:pt x="117144" y="4564"/>
                  </a:cubicBezTo>
                  <a:cubicBezTo>
                    <a:pt x="111059" y="-1521"/>
                    <a:pt x="101931" y="-1521"/>
                    <a:pt x="95845" y="4564"/>
                  </a:cubicBezTo>
                  <a:lnTo>
                    <a:pt x="30427" y="69982"/>
                  </a:lnTo>
                  <a:lnTo>
                    <a:pt x="30427" y="15214"/>
                  </a:lnTo>
                  <a:cubicBezTo>
                    <a:pt x="30427" y="6085"/>
                    <a:pt x="24342" y="0"/>
                    <a:pt x="15214" y="0"/>
                  </a:cubicBezTo>
                  <a:cubicBezTo>
                    <a:pt x="6085" y="0"/>
                    <a:pt x="0" y="6085"/>
                    <a:pt x="0" y="15214"/>
                  </a:cubicBezTo>
                  <a:lnTo>
                    <a:pt x="0" y="106495"/>
                  </a:lnTo>
                  <a:cubicBezTo>
                    <a:pt x="0" y="106495"/>
                    <a:pt x="0" y="106495"/>
                    <a:pt x="0" y="106495"/>
                  </a:cubicBezTo>
                  <a:cubicBezTo>
                    <a:pt x="0" y="108016"/>
                    <a:pt x="0" y="111059"/>
                    <a:pt x="1521" y="112580"/>
                  </a:cubicBezTo>
                  <a:cubicBezTo>
                    <a:pt x="1521" y="114102"/>
                    <a:pt x="3043" y="115623"/>
                    <a:pt x="4564" y="117144"/>
                  </a:cubicBezTo>
                  <a:cubicBezTo>
                    <a:pt x="6085" y="118666"/>
                    <a:pt x="7607" y="120187"/>
                    <a:pt x="9128" y="120187"/>
                  </a:cubicBezTo>
                  <a:cubicBezTo>
                    <a:pt x="10649" y="121708"/>
                    <a:pt x="13692" y="121708"/>
                    <a:pt x="15214" y="121708"/>
                  </a:cubicBezTo>
                  <a:cubicBezTo>
                    <a:pt x="15214" y="121708"/>
                    <a:pt x="15214" y="121708"/>
                    <a:pt x="15214" y="121708"/>
                  </a:cubicBezTo>
                  <a:lnTo>
                    <a:pt x="106495" y="121708"/>
                  </a:lnTo>
                  <a:cubicBezTo>
                    <a:pt x="115623" y="121708"/>
                    <a:pt x="121708" y="115623"/>
                    <a:pt x="121708" y="106495"/>
                  </a:cubicBezTo>
                  <a:cubicBezTo>
                    <a:pt x="121708" y="97367"/>
                    <a:pt x="115623" y="91281"/>
                    <a:pt x="106495" y="91281"/>
                  </a:cubicBezTo>
                  <a:close/>
                </a:path>
              </a:pathLst>
            </a:custGeom>
            <a:grpFill/>
            <a:ln w="150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20202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754A699B-CB88-3643-BBBD-FF866ED76463}"/>
                </a:ext>
              </a:extLst>
            </p:cNvPr>
            <p:cNvSpPr/>
            <p:nvPr/>
          </p:nvSpPr>
          <p:spPr>
            <a:xfrm>
              <a:off x="7367176" y="5811017"/>
              <a:ext cx="121708" cy="121708"/>
            </a:xfrm>
            <a:custGeom>
              <a:avLst/>
              <a:gdLst>
                <a:gd name="connsiteX0" fmla="*/ 117144 w 121708"/>
                <a:gd name="connsiteY0" fmla="*/ 4564 h 121708"/>
                <a:gd name="connsiteX1" fmla="*/ 112580 w 121708"/>
                <a:gd name="connsiteY1" fmla="*/ 1521 h 121708"/>
                <a:gd name="connsiteX2" fmla="*/ 106495 w 121708"/>
                <a:gd name="connsiteY2" fmla="*/ 0 h 121708"/>
                <a:gd name="connsiteX3" fmla="*/ 106495 w 121708"/>
                <a:gd name="connsiteY3" fmla="*/ 0 h 121708"/>
                <a:gd name="connsiteX4" fmla="*/ 15214 w 121708"/>
                <a:gd name="connsiteY4" fmla="*/ 0 h 121708"/>
                <a:gd name="connsiteX5" fmla="*/ 0 w 121708"/>
                <a:gd name="connsiteY5" fmla="*/ 15214 h 121708"/>
                <a:gd name="connsiteX6" fmla="*/ 15214 w 121708"/>
                <a:gd name="connsiteY6" fmla="*/ 30427 h 121708"/>
                <a:gd name="connsiteX7" fmla="*/ 69982 w 121708"/>
                <a:gd name="connsiteY7" fmla="*/ 30427 h 121708"/>
                <a:gd name="connsiteX8" fmla="*/ 4564 w 121708"/>
                <a:gd name="connsiteY8" fmla="*/ 95845 h 121708"/>
                <a:gd name="connsiteX9" fmla="*/ 4564 w 121708"/>
                <a:gd name="connsiteY9" fmla="*/ 117144 h 121708"/>
                <a:gd name="connsiteX10" fmla="*/ 25863 w 121708"/>
                <a:gd name="connsiteY10" fmla="*/ 117144 h 121708"/>
                <a:gd name="connsiteX11" fmla="*/ 91281 w 121708"/>
                <a:gd name="connsiteY11" fmla="*/ 51726 h 121708"/>
                <a:gd name="connsiteX12" fmla="*/ 91281 w 121708"/>
                <a:gd name="connsiteY12" fmla="*/ 106495 h 121708"/>
                <a:gd name="connsiteX13" fmla="*/ 106495 w 121708"/>
                <a:gd name="connsiteY13" fmla="*/ 121708 h 121708"/>
                <a:gd name="connsiteX14" fmla="*/ 121708 w 121708"/>
                <a:gd name="connsiteY14" fmla="*/ 106495 h 121708"/>
                <a:gd name="connsiteX15" fmla="*/ 121708 w 121708"/>
                <a:gd name="connsiteY15" fmla="*/ 15214 h 121708"/>
                <a:gd name="connsiteX16" fmla="*/ 121708 w 121708"/>
                <a:gd name="connsiteY16" fmla="*/ 15214 h 121708"/>
                <a:gd name="connsiteX17" fmla="*/ 120187 w 121708"/>
                <a:gd name="connsiteY17" fmla="*/ 9128 h 121708"/>
                <a:gd name="connsiteX18" fmla="*/ 117144 w 121708"/>
                <a:gd name="connsiteY18" fmla="*/ 4564 h 121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1708" h="121708">
                  <a:moveTo>
                    <a:pt x="117144" y="4564"/>
                  </a:moveTo>
                  <a:cubicBezTo>
                    <a:pt x="115623" y="3043"/>
                    <a:pt x="114102" y="1521"/>
                    <a:pt x="112580" y="1521"/>
                  </a:cubicBezTo>
                  <a:cubicBezTo>
                    <a:pt x="111059" y="0"/>
                    <a:pt x="108016" y="0"/>
                    <a:pt x="106495" y="0"/>
                  </a:cubicBezTo>
                  <a:cubicBezTo>
                    <a:pt x="106495" y="0"/>
                    <a:pt x="106495" y="0"/>
                    <a:pt x="106495" y="0"/>
                  </a:cubicBezTo>
                  <a:lnTo>
                    <a:pt x="15214" y="0"/>
                  </a:lnTo>
                  <a:cubicBezTo>
                    <a:pt x="6085" y="0"/>
                    <a:pt x="0" y="6085"/>
                    <a:pt x="0" y="15214"/>
                  </a:cubicBezTo>
                  <a:cubicBezTo>
                    <a:pt x="0" y="24342"/>
                    <a:pt x="6085" y="30427"/>
                    <a:pt x="15214" y="30427"/>
                  </a:cubicBezTo>
                  <a:lnTo>
                    <a:pt x="69982" y="30427"/>
                  </a:lnTo>
                  <a:lnTo>
                    <a:pt x="4564" y="95845"/>
                  </a:lnTo>
                  <a:cubicBezTo>
                    <a:pt x="-1521" y="101931"/>
                    <a:pt x="-1521" y="111059"/>
                    <a:pt x="4564" y="117144"/>
                  </a:cubicBezTo>
                  <a:cubicBezTo>
                    <a:pt x="10649" y="123230"/>
                    <a:pt x="19778" y="123230"/>
                    <a:pt x="25863" y="117144"/>
                  </a:cubicBezTo>
                  <a:lnTo>
                    <a:pt x="91281" y="51726"/>
                  </a:lnTo>
                  <a:lnTo>
                    <a:pt x="91281" y="106495"/>
                  </a:lnTo>
                  <a:cubicBezTo>
                    <a:pt x="91281" y="115623"/>
                    <a:pt x="97367" y="121708"/>
                    <a:pt x="106495" y="121708"/>
                  </a:cubicBezTo>
                  <a:cubicBezTo>
                    <a:pt x="115623" y="121708"/>
                    <a:pt x="121708" y="115623"/>
                    <a:pt x="121708" y="106495"/>
                  </a:cubicBezTo>
                  <a:lnTo>
                    <a:pt x="121708" y="15214"/>
                  </a:lnTo>
                  <a:cubicBezTo>
                    <a:pt x="121708" y="15214"/>
                    <a:pt x="121708" y="15214"/>
                    <a:pt x="121708" y="15214"/>
                  </a:cubicBezTo>
                  <a:cubicBezTo>
                    <a:pt x="121708" y="13692"/>
                    <a:pt x="121708" y="10649"/>
                    <a:pt x="120187" y="9128"/>
                  </a:cubicBezTo>
                  <a:cubicBezTo>
                    <a:pt x="120187" y="7607"/>
                    <a:pt x="118666" y="6085"/>
                    <a:pt x="117144" y="4564"/>
                  </a:cubicBezTo>
                  <a:close/>
                </a:path>
              </a:pathLst>
            </a:custGeom>
            <a:grpFill/>
            <a:ln w="150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20202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AAB0266F-17FB-3743-8909-A71DA6FB9A36}"/>
                </a:ext>
              </a:extLst>
            </p:cNvPr>
            <p:cNvSpPr/>
            <p:nvPr/>
          </p:nvSpPr>
          <p:spPr>
            <a:xfrm>
              <a:off x="7367176" y="5567601"/>
              <a:ext cx="121708" cy="121708"/>
            </a:xfrm>
            <a:custGeom>
              <a:avLst/>
              <a:gdLst>
                <a:gd name="connsiteX0" fmla="*/ 0 w 121708"/>
                <a:gd name="connsiteY0" fmla="*/ 106495 h 121708"/>
                <a:gd name="connsiteX1" fmla="*/ 15214 w 121708"/>
                <a:gd name="connsiteY1" fmla="*/ 121708 h 121708"/>
                <a:gd name="connsiteX2" fmla="*/ 106495 w 121708"/>
                <a:gd name="connsiteY2" fmla="*/ 121708 h 121708"/>
                <a:gd name="connsiteX3" fmla="*/ 106495 w 121708"/>
                <a:gd name="connsiteY3" fmla="*/ 121708 h 121708"/>
                <a:gd name="connsiteX4" fmla="*/ 112580 w 121708"/>
                <a:gd name="connsiteY4" fmla="*/ 120187 h 121708"/>
                <a:gd name="connsiteX5" fmla="*/ 117144 w 121708"/>
                <a:gd name="connsiteY5" fmla="*/ 117144 h 121708"/>
                <a:gd name="connsiteX6" fmla="*/ 120187 w 121708"/>
                <a:gd name="connsiteY6" fmla="*/ 112580 h 121708"/>
                <a:gd name="connsiteX7" fmla="*/ 121708 w 121708"/>
                <a:gd name="connsiteY7" fmla="*/ 106495 h 121708"/>
                <a:gd name="connsiteX8" fmla="*/ 121708 w 121708"/>
                <a:gd name="connsiteY8" fmla="*/ 106495 h 121708"/>
                <a:gd name="connsiteX9" fmla="*/ 121708 w 121708"/>
                <a:gd name="connsiteY9" fmla="*/ 15214 h 121708"/>
                <a:gd name="connsiteX10" fmla="*/ 106495 w 121708"/>
                <a:gd name="connsiteY10" fmla="*/ 0 h 121708"/>
                <a:gd name="connsiteX11" fmla="*/ 91281 w 121708"/>
                <a:gd name="connsiteY11" fmla="*/ 15214 h 121708"/>
                <a:gd name="connsiteX12" fmla="*/ 91281 w 121708"/>
                <a:gd name="connsiteY12" fmla="*/ 69982 h 121708"/>
                <a:gd name="connsiteX13" fmla="*/ 25863 w 121708"/>
                <a:gd name="connsiteY13" fmla="*/ 4564 h 121708"/>
                <a:gd name="connsiteX14" fmla="*/ 4564 w 121708"/>
                <a:gd name="connsiteY14" fmla="*/ 4564 h 121708"/>
                <a:gd name="connsiteX15" fmla="*/ 4564 w 121708"/>
                <a:gd name="connsiteY15" fmla="*/ 25863 h 121708"/>
                <a:gd name="connsiteX16" fmla="*/ 69982 w 121708"/>
                <a:gd name="connsiteY16" fmla="*/ 91281 h 121708"/>
                <a:gd name="connsiteX17" fmla="*/ 15214 w 121708"/>
                <a:gd name="connsiteY17" fmla="*/ 91281 h 121708"/>
                <a:gd name="connsiteX18" fmla="*/ 0 w 121708"/>
                <a:gd name="connsiteY18" fmla="*/ 106495 h 121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1708" h="121708">
                  <a:moveTo>
                    <a:pt x="0" y="106495"/>
                  </a:moveTo>
                  <a:cubicBezTo>
                    <a:pt x="0" y="115623"/>
                    <a:pt x="6085" y="121708"/>
                    <a:pt x="15214" y="121708"/>
                  </a:cubicBezTo>
                  <a:lnTo>
                    <a:pt x="106495" y="121708"/>
                  </a:lnTo>
                  <a:cubicBezTo>
                    <a:pt x="106495" y="121708"/>
                    <a:pt x="106495" y="121708"/>
                    <a:pt x="106495" y="121708"/>
                  </a:cubicBezTo>
                  <a:cubicBezTo>
                    <a:pt x="108016" y="121708"/>
                    <a:pt x="111059" y="121708"/>
                    <a:pt x="112580" y="120187"/>
                  </a:cubicBezTo>
                  <a:cubicBezTo>
                    <a:pt x="114102" y="120187"/>
                    <a:pt x="115623" y="118666"/>
                    <a:pt x="117144" y="117144"/>
                  </a:cubicBezTo>
                  <a:cubicBezTo>
                    <a:pt x="118666" y="115623"/>
                    <a:pt x="120187" y="114102"/>
                    <a:pt x="120187" y="112580"/>
                  </a:cubicBezTo>
                  <a:cubicBezTo>
                    <a:pt x="121708" y="111059"/>
                    <a:pt x="121708" y="108016"/>
                    <a:pt x="121708" y="106495"/>
                  </a:cubicBezTo>
                  <a:cubicBezTo>
                    <a:pt x="121708" y="106495"/>
                    <a:pt x="121708" y="106495"/>
                    <a:pt x="121708" y="106495"/>
                  </a:cubicBezTo>
                  <a:lnTo>
                    <a:pt x="121708" y="15214"/>
                  </a:lnTo>
                  <a:cubicBezTo>
                    <a:pt x="121708" y="6085"/>
                    <a:pt x="115623" y="0"/>
                    <a:pt x="106495" y="0"/>
                  </a:cubicBezTo>
                  <a:cubicBezTo>
                    <a:pt x="97367" y="0"/>
                    <a:pt x="91281" y="6085"/>
                    <a:pt x="91281" y="15214"/>
                  </a:cubicBezTo>
                  <a:lnTo>
                    <a:pt x="91281" y="69982"/>
                  </a:lnTo>
                  <a:lnTo>
                    <a:pt x="25863" y="4564"/>
                  </a:lnTo>
                  <a:cubicBezTo>
                    <a:pt x="19778" y="-1521"/>
                    <a:pt x="10649" y="-1521"/>
                    <a:pt x="4564" y="4564"/>
                  </a:cubicBezTo>
                  <a:cubicBezTo>
                    <a:pt x="-1521" y="10649"/>
                    <a:pt x="-1521" y="19778"/>
                    <a:pt x="4564" y="25863"/>
                  </a:cubicBezTo>
                  <a:lnTo>
                    <a:pt x="69982" y="91281"/>
                  </a:lnTo>
                  <a:lnTo>
                    <a:pt x="15214" y="91281"/>
                  </a:lnTo>
                  <a:cubicBezTo>
                    <a:pt x="6085" y="91281"/>
                    <a:pt x="0" y="97367"/>
                    <a:pt x="0" y="106495"/>
                  </a:cubicBezTo>
                  <a:close/>
                </a:path>
              </a:pathLst>
            </a:custGeom>
            <a:grpFill/>
            <a:ln w="150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20202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DBCC1552-2938-5A47-9A6C-3FEA0CAA3D14}"/>
                </a:ext>
              </a:extLst>
            </p:cNvPr>
            <p:cNvSpPr/>
            <p:nvPr/>
          </p:nvSpPr>
          <p:spPr>
            <a:xfrm>
              <a:off x="7610592" y="5811017"/>
              <a:ext cx="121708" cy="121708"/>
            </a:xfrm>
            <a:custGeom>
              <a:avLst/>
              <a:gdLst>
                <a:gd name="connsiteX0" fmla="*/ 121708 w 121708"/>
                <a:gd name="connsiteY0" fmla="*/ 15214 h 121708"/>
                <a:gd name="connsiteX1" fmla="*/ 106495 w 121708"/>
                <a:gd name="connsiteY1" fmla="*/ 0 h 121708"/>
                <a:gd name="connsiteX2" fmla="*/ 15214 w 121708"/>
                <a:gd name="connsiteY2" fmla="*/ 0 h 121708"/>
                <a:gd name="connsiteX3" fmla="*/ 15214 w 121708"/>
                <a:gd name="connsiteY3" fmla="*/ 0 h 121708"/>
                <a:gd name="connsiteX4" fmla="*/ 9128 w 121708"/>
                <a:gd name="connsiteY4" fmla="*/ 1521 h 121708"/>
                <a:gd name="connsiteX5" fmla="*/ 4564 w 121708"/>
                <a:gd name="connsiteY5" fmla="*/ 4564 h 121708"/>
                <a:gd name="connsiteX6" fmla="*/ 1521 w 121708"/>
                <a:gd name="connsiteY6" fmla="*/ 9128 h 121708"/>
                <a:gd name="connsiteX7" fmla="*/ 0 w 121708"/>
                <a:gd name="connsiteY7" fmla="*/ 15214 h 121708"/>
                <a:gd name="connsiteX8" fmla="*/ 0 w 121708"/>
                <a:gd name="connsiteY8" fmla="*/ 15214 h 121708"/>
                <a:gd name="connsiteX9" fmla="*/ 0 w 121708"/>
                <a:gd name="connsiteY9" fmla="*/ 106495 h 121708"/>
                <a:gd name="connsiteX10" fmla="*/ 15214 w 121708"/>
                <a:gd name="connsiteY10" fmla="*/ 121708 h 121708"/>
                <a:gd name="connsiteX11" fmla="*/ 30427 w 121708"/>
                <a:gd name="connsiteY11" fmla="*/ 106495 h 121708"/>
                <a:gd name="connsiteX12" fmla="*/ 30427 w 121708"/>
                <a:gd name="connsiteY12" fmla="*/ 51726 h 121708"/>
                <a:gd name="connsiteX13" fmla="*/ 95845 w 121708"/>
                <a:gd name="connsiteY13" fmla="*/ 117144 h 121708"/>
                <a:gd name="connsiteX14" fmla="*/ 106495 w 121708"/>
                <a:gd name="connsiteY14" fmla="*/ 121708 h 121708"/>
                <a:gd name="connsiteX15" fmla="*/ 117144 w 121708"/>
                <a:gd name="connsiteY15" fmla="*/ 117144 h 121708"/>
                <a:gd name="connsiteX16" fmla="*/ 117144 w 121708"/>
                <a:gd name="connsiteY16" fmla="*/ 95845 h 121708"/>
                <a:gd name="connsiteX17" fmla="*/ 51726 w 121708"/>
                <a:gd name="connsiteY17" fmla="*/ 30427 h 121708"/>
                <a:gd name="connsiteX18" fmla="*/ 106495 w 121708"/>
                <a:gd name="connsiteY18" fmla="*/ 30427 h 121708"/>
                <a:gd name="connsiteX19" fmla="*/ 121708 w 121708"/>
                <a:gd name="connsiteY19" fmla="*/ 15214 h 121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1708" h="121708">
                  <a:moveTo>
                    <a:pt x="121708" y="15214"/>
                  </a:moveTo>
                  <a:cubicBezTo>
                    <a:pt x="121708" y="6085"/>
                    <a:pt x="115623" y="0"/>
                    <a:pt x="106495" y="0"/>
                  </a:cubicBezTo>
                  <a:lnTo>
                    <a:pt x="15214" y="0"/>
                  </a:lnTo>
                  <a:cubicBezTo>
                    <a:pt x="15214" y="0"/>
                    <a:pt x="15214" y="0"/>
                    <a:pt x="15214" y="0"/>
                  </a:cubicBezTo>
                  <a:cubicBezTo>
                    <a:pt x="13692" y="0"/>
                    <a:pt x="10649" y="0"/>
                    <a:pt x="9128" y="1521"/>
                  </a:cubicBezTo>
                  <a:cubicBezTo>
                    <a:pt x="7607" y="1521"/>
                    <a:pt x="6085" y="3043"/>
                    <a:pt x="4564" y="4564"/>
                  </a:cubicBezTo>
                  <a:cubicBezTo>
                    <a:pt x="3043" y="6085"/>
                    <a:pt x="1521" y="7607"/>
                    <a:pt x="1521" y="9128"/>
                  </a:cubicBezTo>
                  <a:cubicBezTo>
                    <a:pt x="1521" y="10649"/>
                    <a:pt x="0" y="12171"/>
                    <a:pt x="0" y="15214"/>
                  </a:cubicBezTo>
                  <a:cubicBezTo>
                    <a:pt x="0" y="15214"/>
                    <a:pt x="0" y="15214"/>
                    <a:pt x="0" y="15214"/>
                  </a:cubicBezTo>
                  <a:lnTo>
                    <a:pt x="0" y="106495"/>
                  </a:lnTo>
                  <a:cubicBezTo>
                    <a:pt x="0" y="115623"/>
                    <a:pt x="6085" y="121708"/>
                    <a:pt x="15214" y="121708"/>
                  </a:cubicBezTo>
                  <a:cubicBezTo>
                    <a:pt x="24342" y="121708"/>
                    <a:pt x="30427" y="115623"/>
                    <a:pt x="30427" y="106495"/>
                  </a:cubicBezTo>
                  <a:lnTo>
                    <a:pt x="30427" y="51726"/>
                  </a:lnTo>
                  <a:lnTo>
                    <a:pt x="95845" y="117144"/>
                  </a:lnTo>
                  <a:cubicBezTo>
                    <a:pt x="98888" y="120187"/>
                    <a:pt x="103452" y="121708"/>
                    <a:pt x="106495" y="121708"/>
                  </a:cubicBezTo>
                  <a:cubicBezTo>
                    <a:pt x="109538" y="121708"/>
                    <a:pt x="114102" y="120187"/>
                    <a:pt x="117144" y="117144"/>
                  </a:cubicBezTo>
                  <a:cubicBezTo>
                    <a:pt x="123230" y="111059"/>
                    <a:pt x="123230" y="101931"/>
                    <a:pt x="117144" y="95845"/>
                  </a:cubicBezTo>
                  <a:lnTo>
                    <a:pt x="51726" y="30427"/>
                  </a:lnTo>
                  <a:lnTo>
                    <a:pt x="106495" y="30427"/>
                  </a:lnTo>
                  <a:cubicBezTo>
                    <a:pt x="115623" y="30427"/>
                    <a:pt x="121708" y="24342"/>
                    <a:pt x="121708" y="15214"/>
                  </a:cubicBezTo>
                  <a:close/>
                </a:path>
              </a:pathLst>
            </a:custGeom>
            <a:grpFill/>
            <a:ln w="150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20202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B80EE880-4A49-D244-8DC3-C7A95C098750}"/>
                </a:ext>
              </a:extLst>
            </p:cNvPr>
            <p:cNvSpPr/>
            <p:nvPr/>
          </p:nvSpPr>
          <p:spPr>
            <a:xfrm>
              <a:off x="7488884" y="5689309"/>
              <a:ext cx="121708" cy="121708"/>
            </a:xfrm>
            <a:custGeom>
              <a:avLst/>
              <a:gdLst>
                <a:gd name="connsiteX0" fmla="*/ 60854 w 121708"/>
                <a:gd name="connsiteY0" fmla="*/ 0 h 121708"/>
                <a:gd name="connsiteX1" fmla="*/ 0 w 121708"/>
                <a:gd name="connsiteY1" fmla="*/ 60854 h 121708"/>
                <a:gd name="connsiteX2" fmla="*/ 60854 w 121708"/>
                <a:gd name="connsiteY2" fmla="*/ 121708 h 121708"/>
                <a:gd name="connsiteX3" fmla="*/ 121708 w 121708"/>
                <a:gd name="connsiteY3" fmla="*/ 60854 h 121708"/>
                <a:gd name="connsiteX4" fmla="*/ 60854 w 121708"/>
                <a:gd name="connsiteY4" fmla="*/ 0 h 121708"/>
                <a:gd name="connsiteX5" fmla="*/ 60854 w 121708"/>
                <a:gd name="connsiteY5" fmla="*/ 91281 h 121708"/>
                <a:gd name="connsiteX6" fmla="*/ 30427 w 121708"/>
                <a:gd name="connsiteY6" fmla="*/ 60854 h 121708"/>
                <a:gd name="connsiteX7" fmla="*/ 60854 w 121708"/>
                <a:gd name="connsiteY7" fmla="*/ 30427 h 121708"/>
                <a:gd name="connsiteX8" fmla="*/ 91281 w 121708"/>
                <a:gd name="connsiteY8" fmla="*/ 60854 h 121708"/>
                <a:gd name="connsiteX9" fmla="*/ 60854 w 121708"/>
                <a:gd name="connsiteY9" fmla="*/ 91281 h 121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708" h="121708">
                  <a:moveTo>
                    <a:pt x="60854" y="0"/>
                  </a:moveTo>
                  <a:cubicBezTo>
                    <a:pt x="27384" y="0"/>
                    <a:pt x="0" y="27384"/>
                    <a:pt x="0" y="60854"/>
                  </a:cubicBezTo>
                  <a:cubicBezTo>
                    <a:pt x="0" y="94324"/>
                    <a:pt x="27384" y="121708"/>
                    <a:pt x="60854" y="121708"/>
                  </a:cubicBezTo>
                  <a:cubicBezTo>
                    <a:pt x="94324" y="121708"/>
                    <a:pt x="121708" y="94324"/>
                    <a:pt x="121708" y="60854"/>
                  </a:cubicBezTo>
                  <a:cubicBezTo>
                    <a:pt x="121708" y="27384"/>
                    <a:pt x="94324" y="0"/>
                    <a:pt x="60854" y="0"/>
                  </a:cubicBezTo>
                  <a:close/>
                  <a:moveTo>
                    <a:pt x="60854" y="91281"/>
                  </a:moveTo>
                  <a:cubicBezTo>
                    <a:pt x="44119" y="91281"/>
                    <a:pt x="30427" y="77589"/>
                    <a:pt x="30427" y="60854"/>
                  </a:cubicBezTo>
                  <a:cubicBezTo>
                    <a:pt x="30427" y="44119"/>
                    <a:pt x="44119" y="30427"/>
                    <a:pt x="60854" y="30427"/>
                  </a:cubicBezTo>
                  <a:cubicBezTo>
                    <a:pt x="77589" y="30427"/>
                    <a:pt x="91281" y="44119"/>
                    <a:pt x="91281" y="60854"/>
                  </a:cubicBezTo>
                  <a:cubicBezTo>
                    <a:pt x="91281" y="77589"/>
                    <a:pt x="77589" y="91281"/>
                    <a:pt x="60854" y="91281"/>
                  </a:cubicBezTo>
                  <a:close/>
                </a:path>
              </a:pathLst>
            </a:custGeom>
            <a:grpFill/>
            <a:ln w="150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20202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</p:grpSp>
      <p:sp>
        <p:nvSpPr>
          <p:cNvPr id="136" name="Graphic 1800">
            <a:extLst>
              <a:ext uri="{FF2B5EF4-FFF2-40B4-BE49-F238E27FC236}">
                <a16:creationId xmlns:a16="http://schemas.microsoft.com/office/drawing/2014/main" id="{F8B4110D-3886-734A-B4D3-43E9D6519B1A}"/>
              </a:ext>
            </a:extLst>
          </p:cNvPr>
          <p:cNvSpPr/>
          <p:nvPr/>
        </p:nvSpPr>
        <p:spPr>
          <a:xfrm>
            <a:off x="5344840" y="2849208"/>
            <a:ext cx="400566" cy="402386"/>
          </a:xfrm>
          <a:custGeom>
            <a:avLst/>
            <a:gdLst>
              <a:gd name="connsiteX0" fmla="*/ 319484 w 334697"/>
              <a:gd name="connsiteY0" fmla="*/ 240374 h 336219"/>
              <a:gd name="connsiteX1" fmla="*/ 314920 w 334697"/>
              <a:gd name="connsiteY1" fmla="*/ 232767 h 336219"/>
              <a:gd name="connsiteX2" fmla="*/ 258630 w 334697"/>
              <a:gd name="connsiteY2" fmla="*/ 176477 h 336219"/>
              <a:gd name="connsiteX3" fmla="*/ 331655 w 334697"/>
              <a:gd name="connsiteY3" fmla="*/ 103452 h 336219"/>
              <a:gd name="connsiteX4" fmla="*/ 334698 w 334697"/>
              <a:gd name="connsiteY4" fmla="*/ 92803 h 336219"/>
              <a:gd name="connsiteX5" fmla="*/ 330134 w 334697"/>
              <a:gd name="connsiteY5" fmla="*/ 82153 h 336219"/>
              <a:gd name="connsiteX6" fmla="*/ 254066 w 334697"/>
              <a:gd name="connsiteY6" fmla="*/ 6085 h 336219"/>
              <a:gd name="connsiteX7" fmla="*/ 232767 w 334697"/>
              <a:gd name="connsiteY7" fmla="*/ 6085 h 336219"/>
              <a:gd name="connsiteX8" fmla="*/ 190169 w 334697"/>
              <a:gd name="connsiteY8" fmla="*/ 48683 h 336219"/>
              <a:gd name="connsiteX9" fmla="*/ 187127 w 334697"/>
              <a:gd name="connsiteY9" fmla="*/ 50205 h 336219"/>
              <a:gd name="connsiteX10" fmla="*/ 185605 w 334697"/>
              <a:gd name="connsiteY10" fmla="*/ 53247 h 336219"/>
              <a:gd name="connsiteX11" fmla="*/ 161264 w 334697"/>
              <a:gd name="connsiteY11" fmla="*/ 77589 h 336219"/>
              <a:gd name="connsiteX12" fmla="*/ 86717 w 334697"/>
              <a:gd name="connsiteY12" fmla="*/ 4564 h 336219"/>
              <a:gd name="connsiteX13" fmla="*/ 65418 w 334697"/>
              <a:gd name="connsiteY13" fmla="*/ 4564 h 336219"/>
              <a:gd name="connsiteX14" fmla="*/ 4564 w 334697"/>
              <a:gd name="connsiteY14" fmla="*/ 65418 h 336219"/>
              <a:gd name="connsiteX15" fmla="*/ 4564 w 334697"/>
              <a:gd name="connsiteY15" fmla="*/ 86717 h 336219"/>
              <a:gd name="connsiteX16" fmla="*/ 77589 w 334697"/>
              <a:gd name="connsiteY16" fmla="*/ 159742 h 336219"/>
              <a:gd name="connsiteX17" fmla="*/ 53247 w 334697"/>
              <a:gd name="connsiteY17" fmla="*/ 184084 h 336219"/>
              <a:gd name="connsiteX18" fmla="*/ 50205 w 334697"/>
              <a:gd name="connsiteY18" fmla="*/ 185605 h 336219"/>
              <a:gd name="connsiteX19" fmla="*/ 48683 w 334697"/>
              <a:gd name="connsiteY19" fmla="*/ 188648 h 336219"/>
              <a:gd name="connsiteX20" fmla="*/ 6085 w 334697"/>
              <a:gd name="connsiteY20" fmla="*/ 231246 h 336219"/>
              <a:gd name="connsiteX21" fmla="*/ 0 w 334697"/>
              <a:gd name="connsiteY21" fmla="*/ 244938 h 336219"/>
              <a:gd name="connsiteX22" fmla="*/ 4564 w 334697"/>
              <a:gd name="connsiteY22" fmla="*/ 255587 h 336219"/>
              <a:gd name="connsiteX23" fmla="*/ 80632 w 334697"/>
              <a:gd name="connsiteY23" fmla="*/ 331655 h 336219"/>
              <a:gd name="connsiteX24" fmla="*/ 91281 w 334697"/>
              <a:gd name="connsiteY24" fmla="*/ 336219 h 336219"/>
              <a:gd name="connsiteX25" fmla="*/ 101931 w 334697"/>
              <a:gd name="connsiteY25" fmla="*/ 331655 h 336219"/>
              <a:gd name="connsiteX26" fmla="*/ 174956 w 334697"/>
              <a:gd name="connsiteY26" fmla="*/ 258630 h 336219"/>
              <a:gd name="connsiteX27" fmla="*/ 231246 w 334697"/>
              <a:gd name="connsiteY27" fmla="*/ 314920 h 336219"/>
              <a:gd name="connsiteX28" fmla="*/ 238853 w 334697"/>
              <a:gd name="connsiteY28" fmla="*/ 319484 h 336219"/>
              <a:gd name="connsiteX29" fmla="*/ 314920 w 334697"/>
              <a:gd name="connsiteY29" fmla="*/ 334698 h 336219"/>
              <a:gd name="connsiteX30" fmla="*/ 317963 w 334697"/>
              <a:gd name="connsiteY30" fmla="*/ 334698 h 336219"/>
              <a:gd name="connsiteX31" fmla="*/ 328613 w 334697"/>
              <a:gd name="connsiteY31" fmla="*/ 330134 h 336219"/>
              <a:gd name="connsiteX32" fmla="*/ 333177 w 334697"/>
              <a:gd name="connsiteY32" fmla="*/ 316442 h 336219"/>
              <a:gd name="connsiteX33" fmla="*/ 319484 w 334697"/>
              <a:gd name="connsiteY33" fmla="*/ 240374 h 336219"/>
              <a:gd name="connsiteX34" fmla="*/ 76068 w 334697"/>
              <a:gd name="connsiteY34" fmla="*/ 36513 h 336219"/>
              <a:gd name="connsiteX35" fmla="*/ 138443 w 334697"/>
              <a:gd name="connsiteY35" fmla="*/ 98888 h 336219"/>
              <a:gd name="connsiteX36" fmla="*/ 98888 w 334697"/>
              <a:gd name="connsiteY36" fmla="*/ 138443 h 336219"/>
              <a:gd name="connsiteX37" fmla="*/ 36513 w 334697"/>
              <a:gd name="connsiteY37" fmla="*/ 76068 h 336219"/>
              <a:gd name="connsiteX38" fmla="*/ 76068 w 334697"/>
              <a:gd name="connsiteY38" fmla="*/ 36513 h 336219"/>
              <a:gd name="connsiteX39" fmla="*/ 91281 w 334697"/>
              <a:gd name="connsiteY39" fmla="*/ 299707 h 336219"/>
              <a:gd name="connsiteX40" fmla="*/ 36513 w 334697"/>
              <a:gd name="connsiteY40" fmla="*/ 244938 h 336219"/>
              <a:gd name="connsiteX41" fmla="*/ 60854 w 334697"/>
              <a:gd name="connsiteY41" fmla="*/ 219075 h 336219"/>
              <a:gd name="connsiteX42" fmla="*/ 65418 w 334697"/>
              <a:gd name="connsiteY42" fmla="*/ 223639 h 336219"/>
              <a:gd name="connsiteX43" fmla="*/ 76068 w 334697"/>
              <a:gd name="connsiteY43" fmla="*/ 228203 h 336219"/>
              <a:gd name="connsiteX44" fmla="*/ 86717 w 334697"/>
              <a:gd name="connsiteY44" fmla="*/ 223639 h 336219"/>
              <a:gd name="connsiteX45" fmla="*/ 86717 w 334697"/>
              <a:gd name="connsiteY45" fmla="*/ 202340 h 336219"/>
              <a:gd name="connsiteX46" fmla="*/ 82153 w 334697"/>
              <a:gd name="connsiteY46" fmla="*/ 197776 h 336219"/>
              <a:gd name="connsiteX47" fmla="*/ 106495 w 334697"/>
              <a:gd name="connsiteY47" fmla="*/ 173434 h 336219"/>
              <a:gd name="connsiteX48" fmla="*/ 126272 w 334697"/>
              <a:gd name="connsiteY48" fmla="*/ 193212 h 336219"/>
              <a:gd name="connsiteX49" fmla="*/ 136922 w 334697"/>
              <a:gd name="connsiteY49" fmla="*/ 197776 h 336219"/>
              <a:gd name="connsiteX50" fmla="*/ 147571 w 334697"/>
              <a:gd name="connsiteY50" fmla="*/ 193212 h 336219"/>
              <a:gd name="connsiteX51" fmla="*/ 147571 w 334697"/>
              <a:gd name="connsiteY51" fmla="*/ 171913 h 336219"/>
              <a:gd name="connsiteX52" fmla="*/ 127794 w 334697"/>
              <a:gd name="connsiteY52" fmla="*/ 152135 h 336219"/>
              <a:gd name="connsiteX53" fmla="*/ 152135 w 334697"/>
              <a:gd name="connsiteY53" fmla="*/ 127794 h 336219"/>
              <a:gd name="connsiteX54" fmla="*/ 156699 w 334697"/>
              <a:gd name="connsiteY54" fmla="*/ 132358 h 336219"/>
              <a:gd name="connsiteX55" fmla="*/ 167349 w 334697"/>
              <a:gd name="connsiteY55" fmla="*/ 136922 h 336219"/>
              <a:gd name="connsiteX56" fmla="*/ 177998 w 334697"/>
              <a:gd name="connsiteY56" fmla="*/ 132358 h 336219"/>
              <a:gd name="connsiteX57" fmla="*/ 177998 w 334697"/>
              <a:gd name="connsiteY57" fmla="*/ 111059 h 336219"/>
              <a:gd name="connsiteX58" fmla="*/ 173434 w 334697"/>
              <a:gd name="connsiteY58" fmla="*/ 106495 h 336219"/>
              <a:gd name="connsiteX59" fmla="*/ 197776 w 334697"/>
              <a:gd name="connsiteY59" fmla="*/ 82153 h 336219"/>
              <a:gd name="connsiteX60" fmla="*/ 217554 w 334697"/>
              <a:gd name="connsiteY60" fmla="*/ 101931 h 336219"/>
              <a:gd name="connsiteX61" fmla="*/ 228203 w 334697"/>
              <a:gd name="connsiteY61" fmla="*/ 106495 h 336219"/>
              <a:gd name="connsiteX62" fmla="*/ 238853 w 334697"/>
              <a:gd name="connsiteY62" fmla="*/ 101931 h 336219"/>
              <a:gd name="connsiteX63" fmla="*/ 238853 w 334697"/>
              <a:gd name="connsiteY63" fmla="*/ 80632 h 336219"/>
              <a:gd name="connsiteX64" fmla="*/ 219075 w 334697"/>
              <a:gd name="connsiteY64" fmla="*/ 60854 h 336219"/>
              <a:gd name="connsiteX65" fmla="*/ 243417 w 334697"/>
              <a:gd name="connsiteY65" fmla="*/ 38034 h 336219"/>
              <a:gd name="connsiteX66" fmla="*/ 298185 w 334697"/>
              <a:gd name="connsiteY66" fmla="*/ 92803 h 336219"/>
              <a:gd name="connsiteX67" fmla="*/ 229724 w 334697"/>
              <a:gd name="connsiteY67" fmla="*/ 161264 h 336219"/>
              <a:gd name="connsiteX68" fmla="*/ 225160 w 334697"/>
              <a:gd name="connsiteY68" fmla="*/ 164306 h 336219"/>
              <a:gd name="connsiteX69" fmla="*/ 222118 w 334697"/>
              <a:gd name="connsiteY69" fmla="*/ 168870 h 336219"/>
              <a:gd name="connsiteX70" fmla="*/ 170392 w 334697"/>
              <a:gd name="connsiteY70" fmla="*/ 220596 h 336219"/>
              <a:gd name="connsiteX71" fmla="*/ 165828 w 334697"/>
              <a:gd name="connsiteY71" fmla="*/ 223639 h 336219"/>
              <a:gd name="connsiteX72" fmla="*/ 162785 w 334697"/>
              <a:gd name="connsiteY72" fmla="*/ 228203 h 336219"/>
              <a:gd name="connsiteX73" fmla="*/ 91281 w 334697"/>
              <a:gd name="connsiteY73" fmla="*/ 299707 h 336219"/>
              <a:gd name="connsiteX74" fmla="*/ 251023 w 334697"/>
              <a:gd name="connsiteY74" fmla="*/ 290579 h 336219"/>
              <a:gd name="connsiteX75" fmla="*/ 197776 w 334697"/>
              <a:gd name="connsiteY75" fmla="*/ 237331 h 336219"/>
              <a:gd name="connsiteX76" fmla="*/ 237331 w 334697"/>
              <a:gd name="connsiteY76" fmla="*/ 197776 h 336219"/>
              <a:gd name="connsiteX77" fmla="*/ 290579 w 334697"/>
              <a:gd name="connsiteY77" fmla="*/ 251023 h 336219"/>
              <a:gd name="connsiteX78" fmla="*/ 299707 w 334697"/>
              <a:gd name="connsiteY78" fmla="*/ 299707 h 336219"/>
              <a:gd name="connsiteX79" fmla="*/ 251023 w 334697"/>
              <a:gd name="connsiteY79" fmla="*/ 290579 h 336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334697" h="336219">
                <a:moveTo>
                  <a:pt x="319484" y="240374"/>
                </a:moveTo>
                <a:cubicBezTo>
                  <a:pt x="319484" y="237331"/>
                  <a:pt x="317963" y="234289"/>
                  <a:pt x="314920" y="232767"/>
                </a:cubicBezTo>
                <a:lnTo>
                  <a:pt x="258630" y="176477"/>
                </a:lnTo>
                <a:lnTo>
                  <a:pt x="331655" y="103452"/>
                </a:lnTo>
                <a:cubicBezTo>
                  <a:pt x="333177" y="100409"/>
                  <a:pt x="334698" y="97367"/>
                  <a:pt x="334698" y="92803"/>
                </a:cubicBezTo>
                <a:cubicBezTo>
                  <a:pt x="334698" y="88239"/>
                  <a:pt x="333177" y="85196"/>
                  <a:pt x="330134" y="82153"/>
                </a:cubicBezTo>
                <a:lnTo>
                  <a:pt x="254066" y="6085"/>
                </a:lnTo>
                <a:cubicBezTo>
                  <a:pt x="247981" y="0"/>
                  <a:pt x="238853" y="0"/>
                  <a:pt x="232767" y="6085"/>
                </a:cubicBezTo>
                <a:lnTo>
                  <a:pt x="190169" y="48683"/>
                </a:lnTo>
                <a:cubicBezTo>
                  <a:pt x="188648" y="48683"/>
                  <a:pt x="188648" y="50205"/>
                  <a:pt x="187127" y="50205"/>
                </a:cubicBezTo>
                <a:cubicBezTo>
                  <a:pt x="185605" y="50205"/>
                  <a:pt x="185605" y="51726"/>
                  <a:pt x="185605" y="53247"/>
                </a:cubicBezTo>
                <a:lnTo>
                  <a:pt x="161264" y="77589"/>
                </a:lnTo>
                <a:lnTo>
                  <a:pt x="86717" y="4564"/>
                </a:lnTo>
                <a:cubicBezTo>
                  <a:pt x="80632" y="-1521"/>
                  <a:pt x="71504" y="-1521"/>
                  <a:pt x="65418" y="4564"/>
                </a:cubicBezTo>
                <a:lnTo>
                  <a:pt x="4564" y="65418"/>
                </a:lnTo>
                <a:cubicBezTo>
                  <a:pt x="-1521" y="71504"/>
                  <a:pt x="-1521" y="80632"/>
                  <a:pt x="4564" y="86717"/>
                </a:cubicBezTo>
                <a:lnTo>
                  <a:pt x="77589" y="159742"/>
                </a:lnTo>
                <a:lnTo>
                  <a:pt x="53247" y="184084"/>
                </a:lnTo>
                <a:cubicBezTo>
                  <a:pt x="51726" y="184084"/>
                  <a:pt x="51726" y="185605"/>
                  <a:pt x="50205" y="185605"/>
                </a:cubicBezTo>
                <a:cubicBezTo>
                  <a:pt x="48683" y="185605"/>
                  <a:pt x="48683" y="187127"/>
                  <a:pt x="48683" y="188648"/>
                </a:cubicBezTo>
                <a:lnTo>
                  <a:pt x="6085" y="231246"/>
                </a:lnTo>
                <a:cubicBezTo>
                  <a:pt x="1521" y="235810"/>
                  <a:pt x="0" y="240374"/>
                  <a:pt x="0" y="244938"/>
                </a:cubicBezTo>
                <a:cubicBezTo>
                  <a:pt x="0" y="249502"/>
                  <a:pt x="1521" y="252545"/>
                  <a:pt x="4564" y="255587"/>
                </a:cubicBezTo>
                <a:lnTo>
                  <a:pt x="80632" y="331655"/>
                </a:lnTo>
                <a:cubicBezTo>
                  <a:pt x="83674" y="334698"/>
                  <a:pt x="88239" y="336219"/>
                  <a:pt x="91281" y="336219"/>
                </a:cubicBezTo>
                <a:cubicBezTo>
                  <a:pt x="94324" y="336219"/>
                  <a:pt x="98888" y="334698"/>
                  <a:pt x="101931" y="331655"/>
                </a:cubicBezTo>
                <a:lnTo>
                  <a:pt x="174956" y="258630"/>
                </a:lnTo>
                <a:lnTo>
                  <a:pt x="231246" y="314920"/>
                </a:lnTo>
                <a:cubicBezTo>
                  <a:pt x="232767" y="316442"/>
                  <a:pt x="235810" y="317963"/>
                  <a:pt x="238853" y="319484"/>
                </a:cubicBezTo>
                <a:lnTo>
                  <a:pt x="314920" y="334698"/>
                </a:lnTo>
                <a:cubicBezTo>
                  <a:pt x="316442" y="334698"/>
                  <a:pt x="316442" y="334698"/>
                  <a:pt x="317963" y="334698"/>
                </a:cubicBezTo>
                <a:cubicBezTo>
                  <a:pt x="322527" y="334698"/>
                  <a:pt x="325570" y="333177"/>
                  <a:pt x="328613" y="330134"/>
                </a:cubicBezTo>
                <a:cubicBezTo>
                  <a:pt x="331655" y="327091"/>
                  <a:pt x="333177" y="321006"/>
                  <a:pt x="333177" y="316442"/>
                </a:cubicBezTo>
                <a:lnTo>
                  <a:pt x="319484" y="240374"/>
                </a:lnTo>
                <a:close/>
                <a:moveTo>
                  <a:pt x="76068" y="36513"/>
                </a:moveTo>
                <a:lnTo>
                  <a:pt x="138443" y="98888"/>
                </a:lnTo>
                <a:lnTo>
                  <a:pt x="98888" y="138443"/>
                </a:lnTo>
                <a:lnTo>
                  <a:pt x="36513" y="76068"/>
                </a:lnTo>
                <a:lnTo>
                  <a:pt x="76068" y="36513"/>
                </a:lnTo>
                <a:close/>
                <a:moveTo>
                  <a:pt x="91281" y="299707"/>
                </a:moveTo>
                <a:lnTo>
                  <a:pt x="36513" y="244938"/>
                </a:lnTo>
                <a:lnTo>
                  <a:pt x="60854" y="219075"/>
                </a:lnTo>
                <a:lnTo>
                  <a:pt x="65418" y="223639"/>
                </a:lnTo>
                <a:cubicBezTo>
                  <a:pt x="68461" y="226682"/>
                  <a:pt x="71504" y="228203"/>
                  <a:pt x="76068" y="228203"/>
                </a:cubicBezTo>
                <a:cubicBezTo>
                  <a:pt x="80632" y="228203"/>
                  <a:pt x="83674" y="226682"/>
                  <a:pt x="86717" y="223639"/>
                </a:cubicBezTo>
                <a:cubicBezTo>
                  <a:pt x="92803" y="217554"/>
                  <a:pt x="92803" y="208426"/>
                  <a:pt x="86717" y="202340"/>
                </a:cubicBezTo>
                <a:lnTo>
                  <a:pt x="82153" y="197776"/>
                </a:lnTo>
                <a:lnTo>
                  <a:pt x="106495" y="173434"/>
                </a:lnTo>
                <a:lnTo>
                  <a:pt x="126272" y="193212"/>
                </a:lnTo>
                <a:cubicBezTo>
                  <a:pt x="129315" y="196255"/>
                  <a:pt x="132358" y="197776"/>
                  <a:pt x="136922" y="197776"/>
                </a:cubicBezTo>
                <a:cubicBezTo>
                  <a:pt x="141486" y="197776"/>
                  <a:pt x="144529" y="196255"/>
                  <a:pt x="147571" y="193212"/>
                </a:cubicBezTo>
                <a:cubicBezTo>
                  <a:pt x="153657" y="187127"/>
                  <a:pt x="153657" y="177998"/>
                  <a:pt x="147571" y="171913"/>
                </a:cubicBezTo>
                <a:lnTo>
                  <a:pt x="127794" y="152135"/>
                </a:lnTo>
                <a:lnTo>
                  <a:pt x="152135" y="127794"/>
                </a:lnTo>
                <a:lnTo>
                  <a:pt x="156699" y="132358"/>
                </a:lnTo>
                <a:cubicBezTo>
                  <a:pt x="159742" y="135401"/>
                  <a:pt x="162785" y="136922"/>
                  <a:pt x="167349" y="136922"/>
                </a:cubicBezTo>
                <a:cubicBezTo>
                  <a:pt x="171913" y="136922"/>
                  <a:pt x="174956" y="135401"/>
                  <a:pt x="177998" y="132358"/>
                </a:cubicBezTo>
                <a:cubicBezTo>
                  <a:pt x="184084" y="126272"/>
                  <a:pt x="184084" y="117144"/>
                  <a:pt x="177998" y="111059"/>
                </a:cubicBezTo>
                <a:lnTo>
                  <a:pt x="173434" y="106495"/>
                </a:lnTo>
                <a:lnTo>
                  <a:pt x="197776" y="82153"/>
                </a:lnTo>
                <a:lnTo>
                  <a:pt x="217554" y="101931"/>
                </a:lnTo>
                <a:cubicBezTo>
                  <a:pt x="220596" y="104973"/>
                  <a:pt x="223639" y="106495"/>
                  <a:pt x="228203" y="106495"/>
                </a:cubicBezTo>
                <a:cubicBezTo>
                  <a:pt x="232767" y="106495"/>
                  <a:pt x="235810" y="104973"/>
                  <a:pt x="238853" y="101931"/>
                </a:cubicBezTo>
                <a:cubicBezTo>
                  <a:pt x="244938" y="95845"/>
                  <a:pt x="244938" y="86717"/>
                  <a:pt x="238853" y="80632"/>
                </a:cubicBezTo>
                <a:lnTo>
                  <a:pt x="219075" y="60854"/>
                </a:lnTo>
                <a:lnTo>
                  <a:pt x="243417" y="38034"/>
                </a:lnTo>
                <a:lnTo>
                  <a:pt x="298185" y="92803"/>
                </a:lnTo>
                <a:lnTo>
                  <a:pt x="229724" y="161264"/>
                </a:lnTo>
                <a:cubicBezTo>
                  <a:pt x="228203" y="161264"/>
                  <a:pt x="226682" y="162785"/>
                  <a:pt x="225160" y="164306"/>
                </a:cubicBezTo>
                <a:cubicBezTo>
                  <a:pt x="223639" y="165828"/>
                  <a:pt x="222118" y="167349"/>
                  <a:pt x="222118" y="168870"/>
                </a:cubicBezTo>
                <a:lnTo>
                  <a:pt x="170392" y="220596"/>
                </a:lnTo>
                <a:cubicBezTo>
                  <a:pt x="168870" y="220596"/>
                  <a:pt x="167349" y="222118"/>
                  <a:pt x="165828" y="223639"/>
                </a:cubicBezTo>
                <a:cubicBezTo>
                  <a:pt x="164306" y="225160"/>
                  <a:pt x="162785" y="226682"/>
                  <a:pt x="162785" y="228203"/>
                </a:cubicBezTo>
                <a:lnTo>
                  <a:pt x="91281" y="299707"/>
                </a:lnTo>
                <a:close/>
                <a:moveTo>
                  <a:pt x="251023" y="290579"/>
                </a:moveTo>
                <a:lnTo>
                  <a:pt x="197776" y="237331"/>
                </a:lnTo>
                <a:lnTo>
                  <a:pt x="237331" y="197776"/>
                </a:lnTo>
                <a:lnTo>
                  <a:pt x="290579" y="251023"/>
                </a:lnTo>
                <a:lnTo>
                  <a:pt x="299707" y="299707"/>
                </a:lnTo>
                <a:lnTo>
                  <a:pt x="251023" y="290579"/>
                </a:lnTo>
                <a:close/>
              </a:path>
            </a:pathLst>
          </a:custGeom>
          <a:solidFill>
            <a:srgbClr val="FFFFFF"/>
          </a:solidFill>
          <a:ln w="1508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rgbClr val="202020"/>
              </a:solidFill>
              <a:effectLst/>
              <a:uLnTx/>
              <a:uFillTx/>
              <a:latin typeface="Arial" panose="020B0604020202020204"/>
            </a:endParaRPr>
          </a:p>
        </p:txBody>
      </p:sp>
      <p:grpSp>
        <p:nvGrpSpPr>
          <p:cNvPr id="137" name="Graphic 2294">
            <a:extLst>
              <a:ext uri="{FF2B5EF4-FFF2-40B4-BE49-F238E27FC236}">
                <a16:creationId xmlns:a16="http://schemas.microsoft.com/office/drawing/2014/main" id="{5E3FC436-F6D3-A342-B0AA-405DD6C97384}"/>
              </a:ext>
            </a:extLst>
          </p:cNvPr>
          <p:cNvGrpSpPr/>
          <p:nvPr/>
        </p:nvGrpSpPr>
        <p:grpSpPr>
          <a:xfrm>
            <a:off x="6628255" y="2074833"/>
            <a:ext cx="365125" cy="349911"/>
            <a:chOff x="3532068" y="3694148"/>
            <a:chExt cx="365125" cy="349911"/>
          </a:xfrm>
          <a:solidFill>
            <a:srgbClr val="FFFFFF"/>
          </a:solidFill>
        </p:grpSpPr>
        <p:sp>
          <p:nvSpPr>
            <p:cNvPr id="138" name="Freeform 137">
              <a:extLst>
                <a:ext uri="{FF2B5EF4-FFF2-40B4-BE49-F238E27FC236}">
                  <a16:creationId xmlns:a16="http://schemas.microsoft.com/office/drawing/2014/main" id="{4D95B5A6-2761-2C4C-8B16-71329DC9B2D6}"/>
                </a:ext>
              </a:extLst>
            </p:cNvPr>
            <p:cNvSpPr/>
            <p:nvPr/>
          </p:nvSpPr>
          <p:spPr>
            <a:xfrm>
              <a:off x="3653776" y="3861497"/>
              <a:ext cx="60854" cy="30427"/>
            </a:xfrm>
            <a:custGeom>
              <a:avLst/>
              <a:gdLst>
                <a:gd name="connsiteX0" fmla="*/ 15214 w 60854"/>
                <a:gd name="connsiteY0" fmla="*/ 30427 h 30427"/>
                <a:gd name="connsiteX1" fmla="*/ 45641 w 60854"/>
                <a:gd name="connsiteY1" fmla="*/ 30427 h 30427"/>
                <a:gd name="connsiteX2" fmla="*/ 60854 w 60854"/>
                <a:gd name="connsiteY2" fmla="*/ 15214 h 30427"/>
                <a:gd name="connsiteX3" fmla="*/ 45641 w 60854"/>
                <a:gd name="connsiteY3" fmla="*/ 0 h 30427"/>
                <a:gd name="connsiteX4" fmla="*/ 15214 w 60854"/>
                <a:gd name="connsiteY4" fmla="*/ 0 h 30427"/>
                <a:gd name="connsiteX5" fmla="*/ 0 w 60854"/>
                <a:gd name="connsiteY5" fmla="*/ 15214 h 30427"/>
                <a:gd name="connsiteX6" fmla="*/ 15214 w 60854"/>
                <a:gd name="connsiteY6" fmla="*/ 30427 h 30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854" h="30427">
                  <a:moveTo>
                    <a:pt x="15214" y="30427"/>
                  </a:moveTo>
                  <a:lnTo>
                    <a:pt x="45641" y="30427"/>
                  </a:lnTo>
                  <a:cubicBezTo>
                    <a:pt x="54769" y="30427"/>
                    <a:pt x="60854" y="24342"/>
                    <a:pt x="60854" y="15214"/>
                  </a:cubicBezTo>
                  <a:cubicBezTo>
                    <a:pt x="60854" y="6085"/>
                    <a:pt x="54769" y="0"/>
                    <a:pt x="45641" y="0"/>
                  </a:cubicBezTo>
                  <a:lnTo>
                    <a:pt x="15214" y="0"/>
                  </a:lnTo>
                  <a:cubicBezTo>
                    <a:pt x="6085" y="0"/>
                    <a:pt x="0" y="6085"/>
                    <a:pt x="0" y="15214"/>
                  </a:cubicBezTo>
                  <a:cubicBezTo>
                    <a:pt x="0" y="24342"/>
                    <a:pt x="6085" y="30427"/>
                    <a:pt x="15214" y="30427"/>
                  </a:cubicBezTo>
                  <a:close/>
                </a:path>
              </a:pathLst>
            </a:custGeom>
            <a:grpFill/>
            <a:ln w="150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20202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39" name="Freeform 138">
              <a:extLst>
                <a:ext uri="{FF2B5EF4-FFF2-40B4-BE49-F238E27FC236}">
                  <a16:creationId xmlns:a16="http://schemas.microsoft.com/office/drawing/2014/main" id="{74B01822-3CD1-AD44-9D43-ADBADE4AFDF9}"/>
                </a:ext>
              </a:extLst>
            </p:cNvPr>
            <p:cNvSpPr/>
            <p:nvPr/>
          </p:nvSpPr>
          <p:spPr>
            <a:xfrm>
              <a:off x="3653776" y="3907138"/>
              <a:ext cx="60854" cy="30427"/>
            </a:xfrm>
            <a:custGeom>
              <a:avLst/>
              <a:gdLst>
                <a:gd name="connsiteX0" fmla="*/ 15214 w 60854"/>
                <a:gd name="connsiteY0" fmla="*/ 30427 h 30427"/>
                <a:gd name="connsiteX1" fmla="*/ 45641 w 60854"/>
                <a:gd name="connsiteY1" fmla="*/ 30427 h 30427"/>
                <a:gd name="connsiteX2" fmla="*/ 60854 w 60854"/>
                <a:gd name="connsiteY2" fmla="*/ 15214 h 30427"/>
                <a:gd name="connsiteX3" fmla="*/ 45641 w 60854"/>
                <a:gd name="connsiteY3" fmla="*/ 0 h 30427"/>
                <a:gd name="connsiteX4" fmla="*/ 15214 w 60854"/>
                <a:gd name="connsiteY4" fmla="*/ 0 h 30427"/>
                <a:gd name="connsiteX5" fmla="*/ 0 w 60854"/>
                <a:gd name="connsiteY5" fmla="*/ 15214 h 30427"/>
                <a:gd name="connsiteX6" fmla="*/ 15214 w 60854"/>
                <a:gd name="connsiteY6" fmla="*/ 30427 h 30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854" h="30427">
                  <a:moveTo>
                    <a:pt x="15214" y="30427"/>
                  </a:moveTo>
                  <a:lnTo>
                    <a:pt x="45641" y="30427"/>
                  </a:lnTo>
                  <a:cubicBezTo>
                    <a:pt x="54769" y="30427"/>
                    <a:pt x="60854" y="24342"/>
                    <a:pt x="60854" y="15214"/>
                  </a:cubicBezTo>
                  <a:cubicBezTo>
                    <a:pt x="60854" y="6085"/>
                    <a:pt x="54769" y="0"/>
                    <a:pt x="45641" y="0"/>
                  </a:cubicBezTo>
                  <a:lnTo>
                    <a:pt x="15214" y="0"/>
                  </a:lnTo>
                  <a:cubicBezTo>
                    <a:pt x="6085" y="0"/>
                    <a:pt x="0" y="6085"/>
                    <a:pt x="0" y="15214"/>
                  </a:cubicBezTo>
                  <a:cubicBezTo>
                    <a:pt x="0" y="24342"/>
                    <a:pt x="6085" y="30427"/>
                    <a:pt x="15214" y="30427"/>
                  </a:cubicBezTo>
                  <a:close/>
                </a:path>
              </a:pathLst>
            </a:custGeom>
            <a:grpFill/>
            <a:ln w="150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20202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40" name="Freeform 139">
              <a:extLst>
                <a:ext uri="{FF2B5EF4-FFF2-40B4-BE49-F238E27FC236}">
                  <a16:creationId xmlns:a16="http://schemas.microsoft.com/office/drawing/2014/main" id="{1269B5F0-2974-F342-BC09-16FC355A2DF2}"/>
                </a:ext>
              </a:extLst>
            </p:cNvPr>
            <p:cNvSpPr/>
            <p:nvPr/>
          </p:nvSpPr>
          <p:spPr>
            <a:xfrm>
              <a:off x="3805911" y="3800643"/>
              <a:ext cx="30427" cy="182562"/>
            </a:xfrm>
            <a:custGeom>
              <a:avLst/>
              <a:gdLst>
                <a:gd name="connsiteX0" fmla="*/ 30427 w 30427"/>
                <a:gd name="connsiteY0" fmla="*/ 167349 h 182562"/>
                <a:gd name="connsiteX1" fmla="*/ 30427 w 30427"/>
                <a:gd name="connsiteY1" fmla="*/ 15214 h 182562"/>
                <a:gd name="connsiteX2" fmla="*/ 15214 w 30427"/>
                <a:gd name="connsiteY2" fmla="*/ 0 h 182562"/>
                <a:gd name="connsiteX3" fmla="*/ 0 w 30427"/>
                <a:gd name="connsiteY3" fmla="*/ 15214 h 182562"/>
                <a:gd name="connsiteX4" fmla="*/ 0 w 30427"/>
                <a:gd name="connsiteY4" fmla="*/ 167349 h 182562"/>
                <a:gd name="connsiteX5" fmla="*/ 15214 w 30427"/>
                <a:gd name="connsiteY5" fmla="*/ 182563 h 182562"/>
                <a:gd name="connsiteX6" fmla="*/ 30427 w 30427"/>
                <a:gd name="connsiteY6" fmla="*/ 167349 h 182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27" h="182562">
                  <a:moveTo>
                    <a:pt x="30427" y="167349"/>
                  </a:moveTo>
                  <a:lnTo>
                    <a:pt x="30427" y="15214"/>
                  </a:lnTo>
                  <a:cubicBezTo>
                    <a:pt x="30427" y="6085"/>
                    <a:pt x="24342" y="0"/>
                    <a:pt x="15214" y="0"/>
                  </a:cubicBezTo>
                  <a:cubicBezTo>
                    <a:pt x="6085" y="0"/>
                    <a:pt x="0" y="6085"/>
                    <a:pt x="0" y="15214"/>
                  </a:cubicBezTo>
                  <a:lnTo>
                    <a:pt x="0" y="167349"/>
                  </a:lnTo>
                  <a:cubicBezTo>
                    <a:pt x="0" y="176477"/>
                    <a:pt x="6085" y="182563"/>
                    <a:pt x="15214" y="182563"/>
                  </a:cubicBezTo>
                  <a:cubicBezTo>
                    <a:pt x="24342" y="182563"/>
                    <a:pt x="30427" y="176477"/>
                    <a:pt x="30427" y="167349"/>
                  </a:cubicBezTo>
                  <a:close/>
                </a:path>
              </a:pathLst>
            </a:custGeom>
            <a:grpFill/>
            <a:ln w="150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20202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41" name="Freeform 140">
              <a:extLst>
                <a:ext uri="{FF2B5EF4-FFF2-40B4-BE49-F238E27FC236}">
                  <a16:creationId xmlns:a16="http://schemas.microsoft.com/office/drawing/2014/main" id="{24C929D3-FBC7-A447-9E57-CAFA138C64D7}"/>
                </a:ext>
              </a:extLst>
            </p:cNvPr>
            <p:cNvSpPr/>
            <p:nvPr/>
          </p:nvSpPr>
          <p:spPr>
            <a:xfrm>
              <a:off x="3653776" y="3952778"/>
              <a:ext cx="60854" cy="30427"/>
            </a:xfrm>
            <a:custGeom>
              <a:avLst/>
              <a:gdLst>
                <a:gd name="connsiteX0" fmla="*/ 15214 w 60854"/>
                <a:gd name="connsiteY0" fmla="*/ 30427 h 30427"/>
                <a:gd name="connsiteX1" fmla="*/ 45641 w 60854"/>
                <a:gd name="connsiteY1" fmla="*/ 30427 h 30427"/>
                <a:gd name="connsiteX2" fmla="*/ 60854 w 60854"/>
                <a:gd name="connsiteY2" fmla="*/ 15214 h 30427"/>
                <a:gd name="connsiteX3" fmla="*/ 45641 w 60854"/>
                <a:gd name="connsiteY3" fmla="*/ 0 h 30427"/>
                <a:gd name="connsiteX4" fmla="*/ 15214 w 60854"/>
                <a:gd name="connsiteY4" fmla="*/ 0 h 30427"/>
                <a:gd name="connsiteX5" fmla="*/ 0 w 60854"/>
                <a:gd name="connsiteY5" fmla="*/ 15214 h 30427"/>
                <a:gd name="connsiteX6" fmla="*/ 15214 w 60854"/>
                <a:gd name="connsiteY6" fmla="*/ 30427 h 30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854" h="30427">
                  <a:moveTo>
                    <a:pt x="15214" y="30427"/>
                  </a:moveTo>
                  <a:lnTo>
                    <a:pt x="45641" y="30427"/>
                  </a:lnTo>
                  <a:cubicBezTo>
                    <a:pt x="54769" y="30427"/>
                    <a:pt x="60854" y="24342"/>
                    <a:pt x="60854" y="15214"/>
                  </a:cubicBezTo>
                  <a:cubicBezTo>
                    <a:pt x="60854" y="6085"/>
                    <a:pt x="54769" y="0"/>
                    <a:pt x="45641" y="0"/>
                  </a:cubicBezTo>
                  <a:lnTo>
                    <a:pt x="15214" y="0"/>
                  </a:lnTo>
                  <a:cubicBezTo>
                    <a:pt x="6085" y="0"/>
                    <a:pt x="0" y="6085"/>
                    <a:pt x="0" y="15214"/>
                  </a:cubicBezTo>
                  <a:cubicBezTo>
                    <a:pt x="0" y="24342"/>
                    <a:pt x="6085" y="30427"/>
                    <a:pt x="15214" y="30427"/>
                  </a:cubicBezTo>
                  <a:close/>
                </a:path>
              </a:pathLst>
            </a:custGeom>
            <a:grpFill/>
            <a:ln w="150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20202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42" name="Freeform 141">
              <a:extLst>
                <a:ext uri="{FF2B5EF4-FFF2-40B4-BE49-F238E27FC236}">
                  <a16:creationId xmlns:a16="http://schemas.microsoft.com/office/drawing/2014/main" id="{A2FF83B1-6F9F-094B-A73F-AE4070F97BC6}"/>
                </a:ext>
              </a:extLst>
            </p:cNvPr>
            <p:cNvSpPr/>
            <p:nvPr/>
          </p:nvSpPr>
          <p:spPr>
            <a:xfrm>
              <a:off x="3532068" y="3694148"/>
              <a:ext cx="365125" cy="349911"/>
            </a:xfrm>
            <a:custGeom>
              <a:avLst/>
              <a:gdLst>
                <a:gd name="connsiteX0" fmla="*/ 354476 w 365125"/>
                <a:gd name="connsiteY0" fmla="*/ 45641 h 349911"/>
                <a:gd name="connsiteX1" fmla="*/ 202340 w 365125"/>
                <a:gd name="connsiteY1" fmla="*/ 0 h 349911"/>
                <a:gd name="connsiteX2" fmla="*/ 188648 w 365125"/>
                <a:gd name="connsiteY2" fmla="*/ 3043 h 349911"/>
                <a:gd name="connsiteX3" fmla="*/ 182563 w 365125"/>
                <a:gd name="connsiteY3" fmla="*/ 15214 h 349911"/>
                <a:gd name="connsiteX4" fmla="*/ 182563 w 365125"/>
                <a:gd name="connsiteY4" fmla="*/ 76068 h 349911"/>
                <a:gd name="connsiteX5" fmla="*/ 197776 w 365125"/>
                <a:gd name="connsiteY5" fmla="*/ 91281 h 349911"/>
                <a:gd name="connsiteX6" fmla="*/ 212990 w 365125"/>
                <a:gd name="connsiteY6" fmla="*/ 76068 h 349911"/>
                <a:gd name="connsiteX7" fmla="*/ 212990 w 365125"/>
                <a:gd name="connsiteY7" fmla="*/ 34991 h 349911"/>
                <a:gd name="connsiteX8" fmla="*/ 334698 w 365125"/>
                <a:gd name="connsiteY8" fmla="*/ 71504 h 349911"/>
                <a:gd name="connsiteX9" fmla="*/ 334698 w 365125"/>
                <a:gd name="connsiteY9" fmla="*/ 319484 h 349911"/>
                <a:gd name="connsiteX10" fmla="*/ 243417 w 365125"/>
                <a:gd name="connsiteY10" fmla="*/ 319484 h 349911"/>
                <a:gd name="connsiteX11" fmla="*/ 243417 w 365125"/>
                <a:gd name="connsiteY11" fmla="*/ 121708 h 349911"/>
                <a:gd name="connsiteX12" fmla="*/ 228203 w 365125"/>
                <a:gd name="connsiteY12" fmla="*/ 106495 h 349911"/>
                <a:gd name="connsiteX13" fmla="*/ 76068 w 365125"/>
                <a:gd name="connsiteY13" fmla="*/ 106495 h 349911"/>
                <a:gd name="connsiteX14" fmla="*/ 60854 w 365125"/>
                <a:gd name="connsiteY14" fmla="*/ 121708 h 349911"/>
                <a:gd name="connsiteX15" fmla="*/ 60854 w 365125"/>
                <a:gd name="connsiteY15" fmla="*/ 167349 h 349911"/>
                <a:gd name="connsiteX16" fmla="*/ 15214 w 365125"/>
                <a:gd name="connsiteY16" fmla="*/ 167349 h 349911"/>
                <a:gd name="connsiteX17" fmla="*/ 0 w 365125"/>
                <a:gd name="connsiteY17" fmla="*/ 182563 h 349911"/>
                <a:gd name="connsiteX18" fmla="*/ 0 w 365125"/>
                <a:gd name="connsiteY18" fmla="*/ 334698 h 349911"/>
                <a:gd name="connsiteX19" fmla="*/ 15214 w 365125"/>
                <a:gd name="connsiteY19" fmla="*/ 349911 h 349911"/>
                <a:gd name="connsiteX20" fmla="*/ 349911 w 365125"/>
                <a:gd name="connsiteY20" fmla="*/ 349911 h 349911"/>
                <a:gd name="connsiteX21" fmla="*/ 365125 w 365125"/>
                <a:gd name="connsiteY21" fmla="*/ 334698 h 349911"/>
                <a:gd name="connsiteX22" fmla="*/ 365125 w 365125"/>
                <a:gd name="connsiteY22" fmla="*/ 60854 h 349911"/>
                <a:gd name="connsiteX23" fmla="*/ 354476 w 365125"/>
                <a:gd name="connsiteY23" fmla="*/ 45641 h 349911"/>
                <a:gd name="connsiteX24" fmla="*/ 60854 w 365125"/>
                <a:gd name="connsiteY24" fmla="*/ 319484 h 349911"/>
                <a:gd name="connsiteX25" fmla="*/ 30427 w 365125"/>
                <a:gd name="connsiteY25" fmla="*/ 319484 h 349911"/>
                <a:gd name="connsiteX26" fmla="*/ 30427 w 365125"/>
                <a:gd name="connsiteY26" fmla="*/ 197776 h 349911"/>
                <a:gd name="connsiteX27" fmla="*/ 60854 w 365125"/>
                <a:gd name="connsiteY27" fmla="*/ 197776 h 349911"/>
                <a:gd name="connsiteX28" fmla="*/ 60854 w 365125"/>
                <a:gd name="connsiteY28" fmla="*/ 319484 h 349911"/>
                <a:gd name="connsiteX29" fmla="*/ 212990 w 365125"/>
                <a:gd name="connsiteY29" fmla="*/ 319484 h 349911"/>
                <a:gd name="connsiteX30" fmla="*/ 91281 w 365125"/>
                <a:gd name="connsiteY30" fmla="*/ 319484 h 349911"/>
                <a:gd name="connsiteX31" fmla="*/ 91281 w 365125"/>
                <a:gd name="connsiteY31" fmla="*/ 136922 h 349911"/>
                <a:gd name="connsiteX32" fmla="*/ 212990 w 365125"/>
                <a:gd name="connsiteY32" fmla="*/ 136922 h 349911"/>
                <a:gd name="connsiteX33" fmla="*/ 212990 w 365125"/>
                <a:gd name="connsiteY33" fmla="*/ 319484 h 349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65125" h="349911">
                  <a:moveTo>
                    <a:pt x="354476" y="45641"/>
                  </a:moveTo>
                  <a:lnTo>
                    <a:pt x="202340" y="0"/>
                  </a:lnTo>
                  <a:cubicBezTo>
                    <a:pt x="197776" y="0"/>
                    <a:pt x="193212" y="0"/>
                    <a:pt x="188648" y="3043"/>
                  </a:cubicBezTo>
                  <a:cubicBezTo>
                    <a:pt x="184084" y="6085"/>
                    <a:pt x="182563" y="10649"/>
                    <a:pt x="182563" y="15214"/>
                  </a:cubicBezTo>
                  <a:lnTo>
                    <a:pt x="182563" y="76068"/>
                  </a:lnTo>
                  <a:cubicBezTo>
                    <a:pt x="182563" y="85196"/>
                    <a:pt x="188648" y="91281"/>
                    <a:pt x="197776" y="91281"/>
                  </a:cubicBezTo>
                  <a:cubicBezTo>
                    <a:pt x="206904" y="91281"/>
                    <a:pt x="212990" y="85196"/>
                    <a:pt x="212990" y="76068"/>
                  </a:cubicBezTo>
                  <a:lnTo>
                    <a:pt x="212990" y="34991"/>
                  </a:lnTo>
                  <a:lnTo>
                    <a:pt x="334698" y="71504"/>
                  </a:lnTo>
                  <a:lnTo>
                    <a:pt x="334698" y="319484"/>
                  </a:lnTo>
                  <a:lnTo>
                    <a:pt x="243417" y="319484"/>
                  </a:lnTo>
                  <a:lnTo>
                    <a:pt x="243417" y="121708"/>
                  </a:lnTo>
                  <a:cubicBezTo>
                    <a:pt x="243417" y="112580"/>
                    <a:pt x="237331" y="106495"/>
                    <a:pt x="228203" y="106495"/>
                  </a:cubicBezTo>
                  <a:lnTo>
                    <a:pt x="76068" y="106495"/>
                  </a:lnTo>
                  <a:cubicBezTo>
                    <a:pt x="66940" y="106495"/>
                    <a:pt x="60854" y="112580"/>
                    <a:pt x="60854" y="121708"/>
                  </a:cubicBezTo>
                  <a:lnTo>
                    <a:pt x="60854" y="167349"/>
                  </a:lnTo>
                  <a:lnTo>
                    <a:pt x="15214" y="167349"/>
                  </a:lnTo>
                  <a:cubicBezTo>
                    <a:pt x="6085" y="167349"/>
                    <a:pt x="0" y="173434"/>
                    <a:pt x="0" y="182563"/>
                  </a:cubicBezTo>
                  <a:lnTo>
                    <a:pt x="0" y="334698"/>
                  </a:lnTo>
                  <a:cubicBezTo>
                    <a:pt x="0" y="343826"/>
                    <a:pt x="6085" y="349911"/>
                    <a:pt x="15214" y="349911"/>
                  </a:cubicBezTo>
                  <a:lnTo>
                    <a:pt x="349911" y="349911"/>
                  </a:lnTo>
                  <a:cubicBezTo>
                    <a:pt x="359040" y="349911"/>
                    <a:pt x="365125" y="343826"/>
                    <a:pt x="365125" y="334698"/>
                  </a:cubicBezTo>
                  <a:lnTo>
                    <a:pt x="365125" y="60854"/>
                  </a:lnTo>
                  <a:cubicBezTo>
                    <a:pt x="365125" y="54769"/>
                    <a:pt x="360561" y="48683"/>
                    <a:pt x="354476" y="45641"/>
                  </a:cubicBezTo>
                  <a:close/>
                  <a:moveTo>
                    <a:pt x="60854" y="319484"/>
                  </a:moveTo>
                  <a:lnTo>
                    <a:pt x="30427" y="319484"/>
                  </a:lnTo>
                  <a:lnTo>
                    <a:pt x="30427" y="197776"/>
                  </a:lnTo>
                  <a:lnTo>
                    <a:pt x="60854" y="197776"/>
                  </a:lnTo>
                  <a:lnTo>
                    <a:pt x="60854" y="319484"/>
                  </a:lnTo>
                  <a:close/>
                  <a:moveTo>
                    <a:pt x="212990" y="319484"/>
                  </a:moveTo>
                  <a:lnTo>
                    <a:pt x="91281" y="319484"/>
                  </a:lnTo>
                  <a:lnTo>
                    <a:pt x="91281" y="136922"/>
                  </a:lnTo>
                  <a:lnTo>
                    <a:pt x="212990" y="136922"/>
                  </a:lnTo>
                  <a:lnTo>
                    <a:pt x="212990" y="319484"/>
                  </a:lnTo>
                  <a:close/>
                </a:path>
              </a:pathLst>
            </a:custGeom>
            <a:grpFill/>
            <a:ln w="150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20202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81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5568511" y="134485"/>
            <a:ext cx="0" cy="4535714"/>
          </a:xfrm>
          <a:prstGeom prst="line">
            <a:avLst/>
          </a:prstGeom>
          <a:ln w="6350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01" y="640324"/>
            <a:ext cx="5333184" cy="3524036"/>
          </a:xfrm>
          <a:prstGeom prst="rect">
            <a:avLst/>
          </a:prstGeom>
        </p:spPr>
      </p:pic>
      <p:sp>
        <p:nvSpPr>
          <p:cNvPr id="4" name="Freeform 3">
            <a:extLst>
              <a:ext uri="{FF2B5EF4-FFF2-40B4-BE49-F238E27FC236}">
                <a16:creationId xmlns:a16="http://schemas.microsoft.com/office/drawing/2014/main" id="{87B98418-DB22-7247-B4EF-AF4390CDCA0E}"/>
              </a:ext>
            </a:extLst>
          </p:cNvPr>
          <p:cNvSpPr/>
          <p:nvPr/>
        </p:nvSpPr>
        <p:spPr>
          <a:xfrm>
            <a:off x="5778500" y="0"/>
            <a:ext cx="3365500" cy="5143500"/>
          </a:xfrm>
          <a:custGeom>
            <a:avLst/>
            <a:gdLst>
              <a:gd name="connsiteX0" fmla="*/ 0 w 5980982"/>
              <a:gd name="connsiteY0" fmla="*/ 0 h 6858000"/>
              <a:gd name="connsiteX1" fmla="*/ 5980982 w 5980982"/>
              <a:gd name="connsiteY1" fmla="*/ 0 h 6858000"/>
              <a:gd name="connsiteX2" fmla="*/ 5980982 w 5980982"/>
              <a:gd name="connsiteY2" fmla="*/ 6858000 h 6858000"/>
              <a:gd name="connsiteX3" fmla="*/ 0 w 5980982"/>
              <a:gd name="connsiteY3" fmla="*/ 6858000 h 6858000"/>
              <a:gd name="connsiteX4" fmla="*/ 0 w 5980982"/>
              <a:gd name="connsiteY4" fmla="*/ 3555999 h 6858000"/>
              <a:gd name="connsiteX5" fmla="*/ 132789 w 5980982"/>
              <a:gd name="connsiteY5" fmla="*/ 3429000 h 6858000"/>
              <a:gd name="connsiteX6" fmla="*/ 0 w 5980982"/>
              <a:gd name="connsiteY6" fmla="*/ 330200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80982" h="6858000">
                <a:moveTo>
                  <a:pt x="0" y="0"/>
                </a:moveTo>
                <a:lnTo>
                  <a:pt x="5980982" y="0"/>
                </a:lnTo>
                <a:lnTo>
                  <a:pt x="5980982" y="6858000"/>
                </a:lnTo>
                <a:lnTo>
                  <a:pt x="0" y="6858000"/>
                </a:lnTo>
                <a:lnTo>
                  <a:pt x="0" y="3555999"/>
                </a:lnTo>
                <a:lnTo>
                  <a:pt x="132789" y="3429000"/>
                </a:lnTo>
                <a:lnTo>
                  <a:pt x="0" y="3302001"/>
                </a:lnTo>
                <a:close/>
              </a:path>
            </a:pathLst>
          </a:custGeom>
          <a:solidFill>
            <a:srgbClr val="002C7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CoverMainLogo_WHIT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6112042" y="2433065"/>
            <a:ext cx="1606299" cy="277369"/>
          </a:xfrm>
          <a:prstGeom prst="rect">
            <a:avLst/>
          </a:prstGeom>
        </p:spPr>
      </p:pic>
      <p:sp>
        <p:nvSpPr>
          <p:cNvPr id="10" name="PresenterDetails"/>
          <p:cNvSpPr txBox="1">
            <a:spLocks/>
          </p:cNvSpPr>
          <p:nvPr>
            <p:custDataLst>
              <p:custData r:id="rId1"/>
            </p:custDataLst>
          </p:nvPr>
        </p:nvSpPr>
        <p:spPr>
          <a:xfrm>
            <a:off x="6112042" y="4337168"/>
            <a:ext cx="2492943" cy="576845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GB" sz="1400" b="0" kern="120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Carlos Figueiredo</a:t>
            </a:r>
          </a:p>
          <a:p>
            <a:r>
              <a:rPr lang="pt-PT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Marsh Specialty Portugal</a:t>
            </a:r>
          </a:p>
          <a:p>
            <a:r>
              <a:rPr lang="pt-PT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carlosmanuel.figueiredo@marsh.com</a:t>
            </a:r>
          </a:p>
        </p:txBody>
      </p:sp>
    </p:spTree>
    <p:extLst>
      <p:ext uri="{BB962C8B-B14F-4D97-AF65-F5344CB8AC3E}">
        <p14:creationId xmlns:p14="http://schemas.microsoft.com/office/powerpoint/2010/main" val="271695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��< ? x m l   v e r s i o n = " 1 . 0 "   e n c o d i n g = " u t f - 1 6 " ? > < M M C O A _ O b j e c t T a g s   x m l n s : x s i = " h t t p : / / w w w . w 3 . o r g / 2 0 0 1 / X M L S c h e m a - i n s t a n c e "   x m l n s : x s d = " h t t p : / / w w w . w 3 . o r g / 2 0 0 1 / X M L S c h e m a " >  
     < P r e s e n t a t i o n O b j e c t T a g   T a g N a m e = " M M C 0 9 _ P O P U L A T E T E X T " > { T i t l e } < / P r e s e n t a t i o n O b j e c t T a g >  
 < / M M C O A _ O b j e c t T a g s > 
</file>

<file path=customXml/item2.xml>��< ? x m l   v e r s i o n = " 1 . 0 "   e n c o d i n g = " u t f - 1 6 " ? > < M M C O A _ O b j e c t T a g s   x m l n s : x s i = " h t t p : / / w w w . w 3 . o r g / 2 0 0 1 / X M L S c h e m a - i n s t a n c e "   x m l n s : x s d = " h t t p : / / w w w . w 3 . o r g / 2 0 0 1 / X M L S c h e m a " >  
     < P r e s e n t a t i o n O b j e c t T a g   T a g N a m e = " M M C 0 9 _ P O P U L A T E T E X T " > { C l i e n t N a m e } { B R E A K } { P r e s e n t a t i o n D a t e } { B R E A K } { P r e s e n t e r C o v e r T e x t B l o c k } < / P r e s e n t a t i o n O b j e c t T a g >  
 < / M M C O A _ O b j e c t T a g s > 
</file>

<file path=customXml/item3.xml>��< ? x m l   v e r s i o n = " 1 . 0 "   e n c o d i n g = " u t f - 1 6 " ? > < M M C O A _ O b j e c t T a g s   x m l n s : x s i = " h t t p : / / w w w . w 3 . o r g / 2 0 0 1 / X M L S c h e m a - i n s t a n c e "   x m l n s : x s d = " h t t p : / / w w w . w 3 . o r g / 2 0 0 1 / X M L S c h e m a " >  
     < P r e s e n t a t i o n O b j e c t T a g   T a g N a m e = " M M C 0 9 _ P O P U L A T E T E X T " > { C l i e n t N a m e } { B R E A K } { P r e s e n t a t i o n D a t e } { B R E A K } { P r e s e n t e r C o v e r T e x t B l o c k } < / P r e s e n t a t i o n O b j e c t T a g >  
 < / M M C O A _ O b j e c t T a g s > 
</file>

<file path=customXml/item4.xml>��< ? x m l   v e r s i o n = " 1 . 0 "   e n c o d i n g = " u t f - 1 6 " ? > < M M C O A _ O b j e c t T a g s   x m l n s : x s i = " h t t p : / / w w w . w 3 . o r g / 2 0 0 1 / X M L S c h e m a - i n s t a n c e "   x m l n s : x s d = " h t t p : / / w w w . w 3 . o r g / 2 0 0 1 / X M L S c h e m a " >  
     < P r e s e n t a t i o n O b j e c t T a g   T a g N a m e = " M M C 0 9 _ P O P U L A T E T E X T " > { S u b T i t l e } < / P r e s e n t a t i o n O b j e c t T a g >  
 < / M M C O A _ O b j e c t T a g s > 
</file>

<file path=customXml/itemProps1.xml><?xml version="1.0" encoding="utf-8"?>
<ds:datastoreItem xmlns:ds="http://schemas.openxmlformats.org/officeDocument/2006/customXml" ds:itemID="{D01CAE71-4D57-49C5-86E0-E42C725C11B1}">
  <ds:schemaRefs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A4FB00F0-FF7F-495E-89A6-9A50EF512581}">
  <ds:schemaRefs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D39DF63-D74D-4908-8C6C-545FE16F3FC8}">
  <ds:schemaRefs>
    <ds:schemaRef ds:uri="http://www.w3.org/2001/XMLSchema"/>
  </ds:schemaRefs>
</ds:datastoreItem>
</file>

<file path=customXml/itemProps4.xml><?xml version="1.0" encoding="utf-8"?>
<ds:datastoreItem xmlns:ds="http://schemas.openxmlformats.org/officeDocument/2006/customXml" ds:itemID="{A5D282D0-CD3E-49D8-868E-1665F4722A3A}">
  <ds:schemaRefs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885</TotalTime>
  <Words>430</Words>
  <Application>Microsoft Office PowerPoint</Application>
  <PresentationFormat>On-screen Show (16:9)</PresentationFormat>
  <Paragraphs>147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宋体</vt:lpstr>
      <vt:lpstr>Arial</vt:lpstr>
      <vt:lpstr>Arial Narrow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Eurotransporte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MN</dc:creator>
  <cp:lastModifiedBy>VaniaFilipa Silva</cp:lastModifiedBy>
  <cp:revision>75</cp:revision>
  <dcterms:created xsi:type="dcterms:W3CDTF">2018-05-10T14:13:39Z</dcterms:created>
  <dcterms:modified xsi:type="dcterms:W3CDTF">2023-04-04T18:48:41Z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8f1469a-2c2a-4aee-b92b-090d4c5468ff_Enabled">
    <vt:lpwstr>true</vt:lpwstr>
  </property>
  <property fmtid="{D5CDD505-2E9C-101B-9397-08002B2CF9AE}" pid="3" name="MSIP_Label_38f1469a-2c2a-4aee-b92b-090d4c5468ff_SetDate">
    <vt:lpwstr>2023-04-04T16:49:54Z</vt:lpwstr>
  </property>
  <property fmtid="{D5CDD505-2E9C-101B-9397-08002B2CF9AE}" pid="4" name="MSIP_Label_38f1469a-2c2a-4aee-b92b-090d4c5468ff_Method">
    <vt:lpwstr>Standard</vt:lpwstr>
  </property>
  <property fmtid="{D5CDD505-2E9C-101B-9397-08002B2CF9AE}" pid="5" name="MSIP_Label_38f1469a-2c2a-4aee-b92b-090d4c5468ff_Name">
    <vt:lpwstr>Confidential - Unmarked</vt:lpwstr>
  </property>
  <property fmtid="{D5CDD505-2E9C-101B-9397-08002B2CF9AE}" pid="6" name="MSIP_Label_38f1469a-2c2a-4aee-b92b-090d4c5468ff_SiteId">
    <vt:lpwstr>2a6e6092-73e4-4752-b1a5-477a17f5056d</vt:lpwstr>
  </property>
  <property fmtid="{D5CDD505-2E9C-101B-9397-08002B2CF9AE}" pid="7" name="MSIP_Label_38f1469a-2c2a-4aee-b92b-090d4c5468ff_ActionId">
    <vt:lpwstr>135659e5-cfc1-4e5f-a5e4-3d821d4978f0</vt:lpwstr>
  </property>
  <property fmtid="{D5CDD505-2E9C-101B-9397-08002B2CF9AE}" pid="8" name="MSIP_Label_38f1469a-2c2a-4aee-b92b-090d4c5468ff_ContentBits">
    <vt:lpwstr>0</vt:lpwstr>
  </property>
</Properties>
</file>